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1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2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3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4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5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6.xml" ContentType="application/vnd.openxmlformats-officedocument.theme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theme/theme17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8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9.xml" ContentType="application/vnd.openxmlformats-officedocument.theme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20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1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22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23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theme/theme24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5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theme/theme26.xml" ContentType="application/vnd.openxmlformats-officedocument.theme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theme/theme27.xml" ContentType="application/vnd.openxmlformats-officedocument.theme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theme/theme28.xml" ContentType="application/vnd.openxmlformats-officedocument.theme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theme/theme29.xml" ContentType="application/vnd.openxmlformats-officedocument.theme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theme/theme30.xml" ContentType="application/vnd.openxmlformats-officedocument.theme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theme/theme31.xml" ContentType="application/vnd.openxmlformats-officedocument.theme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theme/theme32.xml" ContentType="application/vnd.openxmlformats-officedocument.theme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theme/theme33.xml" ContentType="application/vnd.openxmlformats-officedocument.theme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theme/theme34.xml" ContentType="application/vnd.openxmlformats-officedocument.theme+xml"/>
  <Override PartName="/ppt/theme/theme3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4" r:id="rId2"/>
    <p:sldMasterId id="2147483676" r:id="rId3"/>
    <p:sldMasterId id="2147483688" r:id="rId4"/>
    <p:sldMasterId id="2147483700" r:id="rId5"/>
    <p:sldMasterId id="2147483712" r:id="rId6"/>
    <p:sldMasterId id="2147483736" r:id="rId7"/>
    <p:sldMasterId id="2147483748" r:id="rId8"/>
    <p:sldMasterId id="2147483760" r:id="rId9"/>
    <p:sldMasterId id="2147483772" r:id="rId10"/>
    <p:sldMasterId id="2147483784" r:id="rId11"/>
    <p:sldMasterId id="2147483796" r:id="rId12"/>
    <p:sldMasterId id="2147483808" r:id="rId13"/>
    <p:sldMasterId id="2147483820" r:id="rId14"/>
    <p:sldMasterId id="2147483832" r:id="rId15"/>
    <p:sldMasterId id="2147483844" r:id="rId16"/>
    <p:sldMasterId id="2147483856" r:id="rId17"/>
    <p:sldMasterId id="2147483868" r:id="rId18"/>
    <p:sldMasterId id="2147483880" r:id="rId19"/>
    <p:sldMasterId id="2147483885" r:id="rId20"/>
    <p:sldMasterId id="2147483890" r:id="rId21"/>
    <p:sldMasterId id="2147483900" r:id="rId22"/>
    <p:sldMasterId id="2147483905" r:id="rId23"/>
    <p:sldMasterId id="2147483923" r:id="rId24"/>
    <p:sldMasterId id="2147483941" r:id="rId25"/>
    <p:sldMasterId id="2147483959" r:id="rId26"/>
    <p:sldMasterId id="2147483977" r:id="rId27"/>
    <p:sldMasterId id="2147483995" r:id="rId28"/>
    <p:sldMasterId id="2147484007" r:id="rId29"/>
    <p:sldMasterId id="2147484019" r:id="rId30"/>
    <p:sldMasterId id="2147484031" r:id="rId31"/>
    <p:sldMasterId id="2147484043" r:id="rId32"/>
    <p:sldMasterId id="2147484055" r:id="rId33"/>
    <p:sldMasterId id="2147484067" r:id="rId34"/>
  </p:sldMasterIdLst>
  <p:notesMasterIdLst>
    <p:notesMasterId r:id="rId106"/>
  </p:notesMasterIdLst>
  <p:sldIdLst>
    <p:sldId id="256" r:id="rId35"/>
    <p:sldId id="301" r:id="rId36"/>
    <p:sldId id="292" r:id="rId37"/>
    <p:sldId id="294" r:id="rId38"/>
    <p:sldId id="293" r:id="rId39"/>
    <p:sldId id="295" r:id="rId40"/>
    <p:sldId id="296" r:id="rId41"/>
    <p:sldId id="297" r:id="rId42"/>
    <p:sldId id="298" r:id="rId43"/>
    <p:sldId id="299" r:id="rId44"/>
    <p:sldId id="300" r:id="rId45"/>
    <p:sldId id="337" r:id="rId46"/>
    <p:sldId id="356" r:id="rId47"/>
    <p:sldId id="357" r:id="rId48"/>
    <p:sldId id="358" r:id="rId49"/>
    <p:sldId id="359" r:id="rId50"/>
    <p:sldId id="347" r:id="rId51"/>
    <p:sldId id="348" r:id="rId52"/>
    <p:sldId id="349" r:id="rId53"/>
    <p:sldId id="355" r:id="rId54"/>
    <p:sldId id="340" r:id="rId55"/>
    <p:sldId id="338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7" r:id="rId67"/>
    <p:sldId id="284" r:id="rId68"/>
    <p:sldId id="363" r:id="rId69"/>
    <p:sldId id="342" r:id="rId70"/>
    <p:sldId id="343" r:id="rId71"/>
    <p:sldId id="344" r:id="rId72"/>
    <p:sldId id="345" r:id="rId73"/>
    <p:sldId id="346" r:id="rId74"/>
    <p:sldId id="286" r:id="rId75"/>
    <p:sldId id="271" r:id="rId76"/>
    <p:sldId id="291" r:id="rId77"/>
    <p:sldId id="305" r:id="rId78"/>
    <p:sldId id="306" r:id="rId79"/>
    <p:sldId id="307" r:id="rId80"/>
    <p:sldId id="308" r:id="rId81"/>
    <p:sldId id="350" r:id="rId82"/>
    <p:sldId id="351" r:id="rId83"/>
    <p:sldId id="352" r:id="rId84"/>
    <p:sldId id="353" r:id="rId85"/>
    <p:sldId id="354" r:id="rId86"/>
    <p:sldId id="309" r:id="rId87"/>
    <p:sldId id="311" r:id="rId88"/>
    <p:sldId id="312" r:id="rId89"/>
    <p:sldId id="313" r:id="rId90"/>
    <p:sldId id="314" r:id="rId91"/>
    <p:sldId id="315" r:id="rId92"/>
    <p:sldId id="266" r:id="rId93"/>
    <p:sldId id="335" r:id="rId94"/>
    <p:sldId id="303" r:id="rId95"/>
    <p:sldId id="328" r:id="rId96"/>
    <p:sldId id="330" r:id="rId97"/>
    <p:sldId id="331" r:id="rId98"/>
    <p:sldId id="332" r:id="rId99"/>
    <p:sldId id="333" r:id="rId100"/>
    <p:sldId id="334" r:id="rId101"/>
    <p:sldId id="360" r:id="rId102"/>
    <p:sldId id="362" r:id="rId103"/>
    <p:sldId id="277" r:id="rId104"/>
    <p:sldId id="302" r:id="rId10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3710DE"/>
    <a:srgbClr val="89F852"/>
    <a:srgbClr val="ECC212"/>
    <a:srgbClr val="B92AE6"/>
    <a:srgbClr val="9ADFE6"/>
    <a:srgbClr val="E1DCD1"/>
    <a:srgbClr val="33ABC7"/>
    <a:srgbClr val="F2977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2" autoAdjust="0"/>
    <p:restoredTop sz="84029" autoAdjust="0"/>
  </p:normalViewPr>
  <p:slideViewPr>
    <p:cSldViewPr>
      <p:cViewPr varScale="1">
        <p:scale>
          <a:sx n="62" d="100"/>
          <a:sy n="62" d="100"/>
        </p:scale>
        <p:origin x="7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63" Type="http://schemas.openxmlformats.org/officeDocument/2006/relationships/slide" Target="slides/slide29.xml"/><Relationship Id="rId68" Type="http://schemas.openxmlformats.org/officeDocument/2006/relationships/slide" Target="slides/slide34.xml"/><Relationship Id="rId84" Type="http://schemas.openxmlformats.org/officeDocument/2006/relationships/slide" Target="slides/slide50.xml"/><Relationship Id="rId89" Type="http://schemas.openxmlformats.org/officeDocument/2006/relationships/slide" Target="slides/slide5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presProps" Target="presProps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slide" Target="slides/slide19.xml"/><Relationship Id="rId58" Type="http://schemas.openxmlformats.org/officeDocument/2006/relationships/slide" Target="slides/slide24.xml"/><Relationship Id="rId66" Type="http://schemas.openxmlformats.org/officeDocument/2006/relationships/slide" Target="slides/slide32.xml"/><Relationship Id="rId74" Type="http://schemas.openxmlformats.org/officeDocument/2006/relationships/slide" Target="slides/slide40.xml"/><Relationship Id="rId79" Type="http://schemas.openxmlformats.org/officeDocument/2006/relationships/slide" Target="slides/slide45.xml"/><Relationship Id="rId87" Type="http://schemas.openxmlformats.org/officeDocument/2006/relationships/slide" Target="slides/slide53.xml"/><Relationship Id="rId102" Type="http://schemas.openxmlformats.org/officeDocument/2006/relationships/slide" Target="slides/slide68.xml"/><Relationship Id="rId11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7.xml"/><Relationship Id="rId82" Type="http://schemas.openxmlformats.org/officeDocument/2006/relationships/slide" Target="slides/slide48.xml"/><Relationship Id="rId90" Type="http://schemas.openxmlformats.org/officeDocument/2006/relationships/slide" Target="slides/slide56.xml"/><Relationship Id="rId95" Type="http://schemas.openxmlformats.org/officeDocument/2006/relationships/slide" Target="slides/slide6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slide" Target="slides/slide22.xml"/><Relationship Id="rId64" Type="http://schemas.openxmlformats.org/officeDocument/2006/relationships/slide" Target="slides/slide30.xml"/><Relationship Id="rId69" Type="http://schemas.openxmlformats.org/officeDocument/2006/relationships/slide" Target="slides/slide35.xml"/><Relationship Id="rId77" Type="http://schemas.openxmlformats.org/officeDocument/2006/relationships/slide" Target="slides/slide43.xml"/><Relationship Id="rId100" Type="http://schemas.openxmlformats.org/officeDocument/2006/relationships/slide" Target="slides/slide66.xml"/><Relationship Id="rId105" Type="http://schemas.openxmlformats.org/officeDocument/2006/relationships/slide" Target="slides/slide7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7.xml"/><Relationship Id="rId72" Type="http://schemas.openxmlformats.org/officeDocument/2006/relationships/slide" Target="slides/slide38.xml"/><Relationship Id="rId80" Type="http://schemas.openxmlformats.org/officeDocument/2006/relationships/slide" Target="slides/slide46.xml"/><Relationship Id="rId85" Type="http://schemas.openxmlformats.org/officeDocument/2006/relationships/slide" Target="slides/slide51.xml"/><Relationship Id="rId93" Type="http://schemas.openxmlformats.org/officeDocument/2006/relationships/slide" Target="slides/slide59.xml"/><Relationship Id="rId98" Type="http://schemas.openxmlformats.org/officeDocument/2006/relationships/slide" Target="slides/slide6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59" Type="http://schemas.openxmlformats.org/officeDocument/2006/relationships/slide" Target="slides/slide25.xml"/><Relationship Id="rId67" Type="http://schemas.openxmlformats.org/officeDocument/2006/relationships/slide" Target="slides/slide33.xml"/><Relationship Id="rId103" Type="http://schemas.openxmlformats.org/officeDocument/2006/relationships/slide" Target="slides/slide69.xml"/><Relationship Id="rId108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7.xml"/><Relationship Id="rId54" Type="http://schemas.openxmlformats.org/officeDocument/2006/relationships/slide" Target="slides/slide20.xml"/><Relationship Id="rId62" Type="http://schemas.openxmlformats.org/officeDocument/2006/relationships/slide" Target="slides/slide28.xml"/><Relationship Id="rId70" Type="http://schemas.openxmlformats.org/officeDocument/2006/relationships/slide" Target="slides/slide36.xml"/><Relationship Id="rId75" Type="http://schemas.openxmlformats.org/officeDocument/2006/relationships/slide" Target="slides/slide41.xml"/><Relationship Id="rId83" Type="http://schemas.openxmlformats.org/officeDocument/2006/relationships/slide" Target="slides/slide49.xml"/><Relationship Id="rId88" Type="http://schemas.openxmlformats.org/officeDocument/2006/relationships/slide" Target="slides/slide54.xml"/><Relationship Id="rId91" Type="http://schemas.openxmlformats.org/officeDocument/2006/relationships/slide" Target="slides/slide57.xml"/><Relationship Id="rId96" Type="http://schemas.openxmlformats.org/officeDocument/2006/relationships/slide" Target="slides/slide6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2.xml"/><Relationship Id="rId49" Type="http://schemas.openxmlformats.org/officeDocument/2006/relationships/slide" Target="slides/slide15.xml"/><Relationship Id="rId57" Type="http://schemas.openxmlformats.org/officeDocument/2006/relationships/slide" Target="slides/slide23.xml"/><Relationship Id="rId10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0.xml"/><Relationship Id="rId52" Type="http://schemas.openxmlformats.org/officeDocument/2006/relationships/slide" Target="slides/slide18.xml"/><Relationship Id="rId60" Type="http://schemas.openxmlformats.org/officeDocument/2006/relationships/slide" Target="slides/slide26.xml"/><Relationship Id="rId65" Type="http://schemas.openxmlformats.org/officeDocument/2006/relationships/slide" Target="slides/slide31.xml"/><Relationship Id="rId73" Type="http://schemas.openxmlformats.org/officeDocument/2006/relationships/slide" Target="slides/slide39.xml"/><Relationship Id="rId78" Type="http://schemas.openxmlformats.org/officeDocument/2006/relationships/slide" Target="slides/slide44.xml"/><Relationship Id="rId81" Type="http://schemas.openxmlformats.org/officeDocument/2006/relationships/slide" Target="slides/slide47.xml"/><Relationship Id="rId86" Type="http://schemas.openxmlformats.org/officeDocument/2006/relationships/slide" Target="slides/slide52.xml"/><Relationship Id="rId94" Type="http://schemas.openxmlformats.org/officeDocument/2006/relationships/slide" Target="slides/slide60.xml"/><Relationship Id="rId99" Type="http://schemas.openxmlformats.org/officeDocument/2006/relationships/slide" Target="slides/slide65.xml"/><Relationship Id="rId101" Type="http://schemas.openxmlformats.org/officeDocument/2006/relationships/slide" Target="slides/slide6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5.xml"/><Relationship Id="rId109" Type="http://schemas.openxmlformats.org/officeDocument/2006/relationships/theme" Target="theme/theme1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6.xml"/><Relationship Id="rId55" Type="http://schemas.openxmlformats.org/officeDocument/2006/relationships/slide" Target="slides/slide21.xml"/><Relationship Id="rId76" Type="http://schemas.openxmlformats.org/officeDocument/2006/relationships/slide" Target="slides/slide42.xml"/><Relationship Id="rId97" Type="http://schemas.openxmlformats.org/officeDocument/2006/relationships/slide" Target="slides/slide63.xml"/><Relationship Id="rId104" Type="http://schemas.openxmlformats.org/officeDocument/2006/relationships/slide" Target="slides/slide7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7.xml"/><Relationship Id="rId92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29A92-14CF-4D63-BFFD-80056817D630}" type="datetimeFigureOut">
              <a:rPr lang="ru-RU" smtClean="0"/>
              <a:pPr/>
              <a:t>10.12.2016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792F3-268C-44E6-B2E8-24BA5670D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820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4812" cy="41148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lvl="0"/>
            <a:endParaRPr/>
          </a:p>
        </p:txBody>
      </p:sp>
      <p:sp>
        <p:nvSpPr>
          <p:cNvPr id="3" name="Образ слайда 2"/>
          <p:cNvSpPr txBox="1"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0704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4812" cy="41148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lvl="0"/>
            <a:endParaRPr/>
          </a:p>
        </p:txBody>
      </p:sp>
      <p:sp>
        <p:nvSpPr>
          <p:cNvPr id="3" name="Образ слайда 2"/>
          <p:cNvSpPr txBox="1"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4139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4812" cy="41148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lvl="0"/>
            <a:endParaRPr/>
          </a:p>
        </p:txBody>
      </p:sp>
      <p:sp>
        <p:nvSpPr>
          <p:cNvPr id="3" name="Образ слайда 2"/>
          <p:cNvSpPr txBox="1"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9102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4812" cy="41148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lvl="0"/>
            <a:endParaRPr/>
          </a:p>
        </p:txBody>
      </p:sp>
      <p:sp>
        <p:nvSpPr>
          <p:cNvPr id="3" name="Образ слайда 2"/>
          <p:cNvSpPr txBox="1"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5999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44E53-3878-4949-B2B9-60BA9C849FA6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013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65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62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5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1BFC5E-B685-4AC3-86FD-536BFB9D68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66F2F-9E82-4A4A-8854-0239F12E80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3143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816267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097472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322544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4702579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153288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7132172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79801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0715873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17086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95625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5A2C6-95B5-4E76-9D44-BDD186EDB69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28199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353038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0491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1304493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93334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52505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444546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7074852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8499567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203860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79525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3BC9801D-69F0-4308-A74D-3C511F780A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5490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5800040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0642261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7653961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2062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190474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560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208718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638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02729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78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72259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0578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67582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60760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846769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93895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1789454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4860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54098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92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378652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63044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826060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333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3699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705266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2676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6436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2586924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65934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31185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9703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81559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3544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18726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801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41955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58376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2845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221397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9947227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599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86401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97919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566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42338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17021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420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93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963075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93415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5112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3876561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574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65259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34032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192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64164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514108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768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827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77919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82001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46278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25611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69060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782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07646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782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548962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63688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90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806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26014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9321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11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481338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969649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4829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82044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10729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4952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99728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884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390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69601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284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CA885-D119-464F-8640-C4A127BF48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5979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823248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19850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6843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>
            <a:lvl1pPr marL="0" lvl="0" indent="0" algn="l">
              <a:lnSpc>
                <a:spcPct val="100000"/>
              </a:lnSpc>
              <a:buNone/>
              <a:defRPr sz="1400" b="0" i="0" u="none" strike="noStrike" baseline="0">
                <a:solidFill>
                  <a:srgbClr val="000000"/>
                </a:solidFill>
                <a:latin typeface="Arial"/>
              </a:defRPr>
            </a:lvl1pPr>
          </a:lstStyle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399212" cy="17526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439700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4021137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651375" y="1603375"/>
            <a:ext cx="4024312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036603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8229600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822477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70136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6843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>
            <a:lvl1pPr marL="0" lvl="0" indent="0" algn="l">
              <a:lnSpc>
                <a:spcPct val="100000"/>
              </a:lnSpc>
              <a:buNone/>
              <a:defRPr sz="1400" b="0" i="0" u="none" strike="noStrike" baseline="0">
                <a:solidFill>
                  <a:srgbClr val="000000"/>
                </a:solidFill>
                <a:latin typeface="Arial"/>
              </a:defRPr>
            </a:lvl1pPr>
          </a:lstStyle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399212" cy="17526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98273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4021137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651375" y="1603375"/>
            <a:ext cx="4024312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72065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8229600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9319132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88492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6843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>
            <a:lvl1pPr marL="0" lvl="0" indent="0" algn="l">
              <a:lnSpc>
                <a:spcPct val="100000"/>
              </a:lnSpc>
              <a:buNone/>
              <a:defRPr sz="1400" b="0" i="0" u="none" strike="noStrike" baseline="0">
                <a:solidFill>
                  <a:srgbClr val="000000"/>
                </a:solidFill>
                <a:latin typeface="Arial"/>
              </a:defRPr>
            </a:lvl1pPr>
          </a:lstStyle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399212" cy="17526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3744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336430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4021137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651375" y="1603375"/>
            <a:ext cx="4024312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705174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8229600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094366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45231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6843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>
            <a:lvl1pPr marL="0" lvl="0" indent="0" algn="l">
              <a:lnSpc>
                <a:spcPct val="100000"/>
              </a:lnSpc>
              <a:buNone/>
              <a:defRPr sz="1400" b="0" i="0" u="none" strike="noStrike" baseline="0">
                <a:solidFill>
                  <a:srgbClr val="000000"/>
                </a:solidFill>
                <a:latin typeface="Arial"/>
              </a:defRPr>
            </a:lvl1pPr>
          </a:lstStyle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399212" cy="17526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88613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4021137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651375" y="1603375"/>
            <a:ext cx="4024312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843335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4587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3375"/>
            <a:ext cx="8229600" cy="450532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830962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42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956048"/>
            <a:ext cx="2990088" cy="914400"/>
          </a:xfrm>
          <a:noFill/>
        </p:spPr>
        <p:txBody>
          <a:bodyPr wrap="square" rtlCol="0">
            <a:spAutoFit/>
          </a:bodyPr>
          <a:lstStyle>
            <a:lvl1pPr>
              <a:defRPr lang="en-US" sz="4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400" b="0" i="0" u="none" strike="noStrike" kern="1200" cap="all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400" b="0" i="0" u="none" strike="noStrike" kern="1200" cap="all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042773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86422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04496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013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48421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25112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86782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9717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32605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48995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66273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729944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942772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00818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9179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22051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77485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58316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63370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42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956048"/>
            <a:ext cx="2990088" cy="914400"/>
          </a:xfrm>
          <a:noFill/>
        </p:spPr>
        <p:txBody>
          <a:bodyPr wrap="square" rtlCol="0">
            <a:spAutoFit/>
          </a:bodyPr>
          <a:lstStyle>
            <a:lvl1pPr>
              <a:defRPr lang="en-US" sz="4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400" b="0" i="0" u="none" strike="noStrike" kern="1200" cap="all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400" b="0" i="0" u="none" strike="noStrike" kern="1200" cap="all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71600647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15946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94797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083190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628453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28564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31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2270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3719773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03111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62965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2666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152136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71440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64294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42090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10372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680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623870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42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956048"/>
            <a:ext cx="2990088" cy="914400"/>
          </a:xfrm>
          <a:noFill/>
        </p:spPr>
        <p:txBody>
          <a:bodyPr wrap="square" rtlCol="0">
            <a:spAutoFit/>
          </a:bodyPr>
          <a:lstStyle>
            <a:lvl1pPr>
              <a:defRPr lang="en-US" sz="4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400" b="0" i="0" u="none" strike="noStrike" kern="1200" cap="all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400" b="0" i="0" u="none" strike="noStrike" kern="1200" cap="all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2555756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77591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915414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664312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428042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106728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071294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09169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17570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52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210277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233296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9491849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58056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861099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63370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074743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42218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42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956048"/>
            <a:ext cx="2990088" cy="914400"/>
          </a:xfrm>
          <a:noFill/>
        </p:spPr>
        <p:txBody>
          <a:bodyPr wrap="square" rtlCol="0">
            <a:spAutoFit/>
          </a:bodyPr>
          <a:lstStyle>
            <a:lvl1pPr>
              <a:defRPr lang="en-US" sz="4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400" b="0" i="0" u="none" strike="noStrike" kern="1200" cap="all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400" b="0" i="0" u="none" strike="noStrike" kern="1200" cap="all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984192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72993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2640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3336537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43774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4137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65830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84959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374109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30211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40591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85821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4972593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214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04305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538401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87607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090967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931309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42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956048"/>
            <a:ext cx="2990088" cy="914400"/>
          </a:xfrm>
          <a:noFill/>
        </p:spPr>
        <p:txBody>
          <a:bodyPr wrap="square" rtlCol="0">
            <a:spAutoFit/>
          </a:bodyPr>
          <a:lstStyle>
            <a:lvl1pPr>
              <a:defRPr lang="en-US" sz="4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400" b="0" i="0" u="none" strike="noStrike" kern="1200" cap="all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400" b="0" i="0" u="none" strike="noStrike" kern="1200" cap="all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4267357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77153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7342907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299213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227382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5827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1424908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15683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752242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461277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569077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67065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431812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061522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343838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24256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882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F547F-7240-44AD-92F8-6D5C9961336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323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867699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619700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37235040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0721643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901913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0623933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56413627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54475520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40888700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57822428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27212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394961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28099990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64904897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9464414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54384560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2463346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5424647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005742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5173074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5949580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50324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48614557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72209909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17844489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61516858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92387103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83037520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59743307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17088896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5708576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873650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159450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444080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1122581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9045471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57107272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5980333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9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64005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65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24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18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053420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34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0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217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5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65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66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9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868203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33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15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22520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2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327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18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5847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40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16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360" y="1121879"/>
            <a:ext cx="685728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360" y="3601819"/>
            <a:ext cx="685728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26" indent="0" algn="ctr">
              <a:buNone/>
              <a:defRPr sz="1814"/>
            </a:lvl2pPr>
            <a:lvl3pPr marL="829452" indent="0" algn="ctr">
              <a:buNone/>
              <a:defRPr sz="1633"/>
            </a:lvl3pPr>
            <a:lvl4pPr marL="1244178" indent="0" algn="ctr">
              <a:buNone/>
              <a:defRPr sz="1451"/>
            </a:lvl4pPr>
            <a:lvl5pPr marL="1658904" indent="0" algn="ctr">
              <a:buNone/>
              <a:defRPr sz="1451"/>
            </a:lvl5pPr>
            <a:lvl6pPr marL="2073631" indent="0" algn="ctr">
              <a:buNone/>
              <a:defRPr sz="1451"/>
            </a:lvl6pPr>
            <a:lvl7pPr marL="2488357" indent="0" algn="ctr">
              <a:buNone/>
              <a:defRPr sz="1451"/>
            </a:lvl7pPr>
            <a:lvl8pPr marL="2903083" indent="0" algn="ctr">
              <a:buNone/>
              <a:defRPr sz="1451"/>
            </a:lvl8pPr>
            <a:lvl9pPr marL="3317809" indent="0" algn="ctr">
              <a:buNone/>
              <a:defRPr sz="1451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926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878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521" y="1709460"/>
            <a:ext cx="7886880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521" y="4589763"/>
            <a:ext cx="7886880" cy="1499197"/>
          </a:xfrm>
        </p:spPr>
        <p:txBody>
          <a:bodyPr/>
          <a:lstStyle>
            <a:lvl1pPr marL="0" indent="0">
              <a:buNone/>
              <a:defRPr sz="2177">
                <a:solidFill>
                  <a:schemeClr val="tx1">
                    <a:tint val="75000"/>
                  </a:schemeClr>
                </a:solidFill>
              </a:defRPr>
            </a:lvl1pPr>
            <a:lvl2pPr marL="414726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829452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244178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65890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07363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48835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290308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317809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146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2480" y="1906760"/>
            <a:ext cx="3834720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441" y="1906760"/>
            <a:ext cx="3834720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0493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304492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81" y="365798"/>
            <a:ext cx="7886880" cy="13249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280" y="1680657"/>
            <a:ext cx="3869280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280" y="2504424"/>
            <a:ext cx="3869280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600" y="1680657"/>
            <a:ext cx="3886560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600" y="2504424"/>
            <a:ext cx="3886560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71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068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5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80" y="456528"/>
            <a:ext cx="294912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8000" y="987944"/>
            <a:ext cx="462816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280" y="2057977"/>
            <a:ext cx="2949120" cy="3810640"/>
          </a:xfrm>
        </p:spPr>
        <p:txBody>
          <a:bodyPr/>
          <a:lstStyle>
            <a:lvl1pPr marL="0" indent="0">
              <a:buNone/>
              <a:defRPr sz="1451"/>
            </a:lvl1pPr>
            <a:lvl2pPr marL="414726" indent="0">
              <a:buNone/>
              <a:defRPr sz="1270"/>
            </a:lvl2pPr>
            <a:lvl3pPr marL="829452" indent="0">
              <a:buNone/>
              <a:defRPr sz="1089"/>
            </a:lvl3pPr>
            <a:lvl4pPr marL="1244178" indent="0">
              <a:buNone/>
              <a:defRPr sz="907"/>
            </a:lvl4pPr>
            <a:lvl5pPr marL="1658904" indent="0">
              <a:buNone/>
              <a:defRPr sz="907"/>
            </a:lvl5pPr>
            <a:lvl6pPr marL="2073631" indent="0">
              <a:buNone/>
              <a:defRPr sz="907"/>
            </a:lvl6pPr>
            <a:lvl7pPr marL="2488357" indent="0">
              <a:buNone/>
              <a:defRPr sz="907"/>
            </a:lvl7pPr>
            <a:lvl8pPr marL="2903083" indent="0">
              <a:buNone/>
              <a:defRPr sz="907"/>
            </a:lvl8pPr>
            <a:lvl9pPr marL="3317809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1516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80" y="456528"/>
            <a:ext cx="294912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8000" y="987944"/>
            <a:ext cx="462816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26" indent="0">
              <a:buNone/>
              <a:defRPr sz="2540"/>
            </a:lvl2pPr>
            <a:lvl3pPr marL="829452" indent="0">
              <a:buNone/>
              <a:defRPr sz="2177"/>
            </a:lvl3pPr>
            <a:lvl4pPr marL="1244178" indent="0">
              <a:buNone/>
              <a:defRPr sz="1814"/>
            </a:lvl4pPr>
            <a:lvl5pPr marL="1658904" indent="0">
              <a:buNone/>
              <a:defRPr sz="1814"/>
            </a:lvl5pPr>
            <a:lvl6pPr marL="2073631" indent="0">
              <a:buNone/>
              <a:defRPr sz="1814"/>
            </a:lvl6pPr>
            <a:lvl7pPr marL="2488357" indent="0">
              <a:buNone/>
              <a:defRPr sz="1814"/>
            </a:lvl7pPr>
            <a:lvl8pPr marL="2903083" indent="0">
              <a:buNone/>
              <a:defRPr sz="1814"/>
            </a:lvl8pPr>
            <a:lvl9pPr marL="3317809" indent="0">
              <a:buNone/>
              <a:defRPr sz="1814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280" y="2057977"/>
            <a:ext cx="2949120" cy="3810640"/>
          </a:xfrm>
        </p:spPr>
        <p:txBody>
          <a:bodyPr/>
          <a:lstStyle>
            <a:lvl1pPr marL="0" indent="0">
              <a:buNone/>
              <a:defRPr sz="1451"/>
            </a:lvl1pPr>
            <a:lvl2pPr marL="414726" indent="0">
              <a:buNone/>
              <a:defRPr sz="1270"/>
            </a:lvl2pPr>
            <a:lvl3pPr marL="829452" indent="0">
              <a:buNone/>
              <a:defRPr sz="1089"/>
            </a:lvl3pPr>
            <a:lvl4pPr marL="1244178" indent="0">
              <a:buNone/>
              <a:defRPr sz="907"/>
            </a:lvl4pPr>
            <a:lvl5pPr marL="1658904" indent="0">
              <a:buNone/>
              <a:defRPr sz="907"/>
            </a:lvl5pPr>
            <a:lvl6pPr marL="2073631" indent="0">
              <a:buNone/>
              <a:defRPr sz="907"/>
            </a:lvl6pPr>
            <a:lvl7pPr marL="2488357" indent="0">
              <a:buNone/>
              <a:defRPr sz="907"/>
            </a:lvl7pPr>
            <a:lvl8pPr marL="2903083" indent="0">
              <a:buNone/>
              <a:defRPr sz="907"/>
            </a:lvl8pPr>
            <a:lvl9pPr marL="3317809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560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879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8961" y="504053"/>
            <a:ext cx="1951200" cy="57231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2480" y="504053"/>
            <a:ext cx="5718240" cy="572316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43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360" y="1121879"/>
            <a:ext cx="685728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360" y="3601819"/>
            <a:ext cx="685728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26" indent="0" algn="ctr">
              <a:buNone/>
              <a:defRPr sz="1814"/>
            </a:lvl2pPr>
            <a:lvl3pPr marL="829452" indent="0" algn="ctr">
              <a:buNone/>
              <a:defRPr sz="1633"/>
            </a:lvl3pPr>
            <a:lvl4pPr marL="1244178" indent="0" algn="ctr">
              <a:buNone/>
              <a:defRPr sz="1451"/>
            </a:lvl4pPr>
            <a:lvl5pPr marL="1658904" indent="0" algn="ctr">
              <a:buNone/>
              <a:defRPr sz="1451"/>
            </a:lvl5pPr>
            <a:lvl6pPr marL="2073631" indent="0" algn="ctr">
              <a:buNone/>
              <a:defRPr sz="1451"/>
            </a:lvl6pPr>
            <a:lvl7pPr marL="2488357" indent="0" algn="ctr">
              <a:buNone/>
              <a:defRPr sz="1451"/>
            </a:lvl7pPr>
            <a:lvl8pPr marL="2903083" indent="0" algn="ctr">
              <a:buNone/>
              <a:defRPr sz="1451"/>
            </a:lvl8pPr>
            <a:lvl9pPr marL="3317809" indent="0" algn="ctr">
              <a:buNone/>
              <a:defRPr sz="1451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30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48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521" y="1709460"/>
            <a:ext cx="7886880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521" y="4589763"/>
            <a:ext cx="7886880" cy="1499197"/>
          </a:xfrm>
        </p:spPr>
        <p:txBody>
          <a:bodyPr/>
          <a:lstStyle>
            <a:lvl1pPr marL="0" indent="0">
              <a:buNone/>
              <a:defRPr sz="2177">
                <a:solidFill>
                  <a:schemeClr val="tx1">
                    <a:tint val="75000"/>
                  </a:schemeClr>
                </a:solidFill>
              </a:defRPr>
            </a:lvl1pPr>
            <a:lvl2pPr marL="414726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829452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244178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65890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07363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48835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290308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317809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3094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609275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2480" y="1906760"/>
            <a:ext cx="3834720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441" y="1906760"/>
            <a:ext cx="3834720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216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81" y="365798"/>
            <a:ext cx="7886880" cy="13249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280" y="1680657"/>
            <a:ext cx="3869280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280" y="2504424"/>
            <a:ext cx="3869280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600" y="1680657"/>
            <a:ext cx="3886560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600" y="2504424"/>
            <a:ext cx="3886560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1011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171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09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80" y="456528"/>
            <a:ext cx="294912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8000" y="987944"/>
            <a:ext cx="462816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280" y="2057977"/>
            <a:ext cx="2949120" cy="3810640"/>
          </a:xfrm>
        </p:spPr>
        <p:txBody>
          <a:bodyPr/>
          <a:lstStyle>
            <a:lvl1pPr marL="0" indent="0">
              <a:buNone/>
              <a:defRPr sz="1451"/>
            </a:lvl1pPr>
            <a:lvl2pPr marL="414726" indent="0">
              <a:buNone/>
              <a:defRPr sz="1270"/>
            </a:lvl2pPr>
            <a:lvl3pPr marL="829452" indent="0">
              <a:buNone/>
              <a:defRPr sz="1089"/>
            </a:lvl3pPr>
            <a:lvl4pPr marL="1244178" indent="0">
              <a:buNone/>
              <a:defRPr sz="907"/>
            </a:lvl4pPr>
            <a:lvl5pPr marL="1658904" indent="0">
              <a:buNone/>
              <a:defRPr sz="907"/>
            </a:lvl5pPr>
            <a:lvl6pPr marL="2073631" indent="0">
              <a:buNone/>
              <a:defRPr sz="907"/>
            </a:lvl6pPr>
            <a:lvl7pPr marL="2488357" indent="0">
              <a:buNone/>
              <a:defRPr sz="907"/>
            </a:lvl7pPr>
            <a:lvl8pPr marL="2903083" indent="0">
              <a:buNone/>
              <a:defRPr sz="907"/>
            </a:lvl8pPr>
            <a:lvl9pPr marL="3317809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4278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80" y="456528"/>
            <a:ext cx="294912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8000" y="987944"/>
            <a:ext cx="462816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26" indent="0">
              <a:buNone/>
              <a:defRPr sz="2540"/>
            </a:lvl2pPr>
            <a:lvl3pPr marL="829452" indent="0">
              <a:buNone/>
              <a:defRPr sz="2177"/>
            </a:lvl3pPr>
            <a:lvl4pPr marL="1244178" indent="0">
              <a:buNone/>
              <a:defRPr sz="1814"/>
            </a:lvl4pPr>
            <a:lvl5pPr marL="1658904" indent="0">
              <a:buNone/>
              <a:defRPr sz="1814"/>
            </a:lvl5pPr>
            <a:lvl6pPr marL="2073631" indent="0">
              <a:buNone/>
              <a:defRPr sz="1814"/>
            </a:lvl6pPr>
            <a:lvl7pPr marL="2488357" indent="0">
              <a:buNone/>
              <a:defRPr sz="1814"/>
            </a:lvl7pPr>
            <a:lvl8pPr marL="2903083" indent="0">
              <a:buNone/>
              <a:defRPr sz="1814"/>
            </a:lvl8pPr>
            <a:lvl9pPr marL="3317809" indent="0">
              <a:buNone/>
              <a:defRPr sz="1814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280" y="2057977"/>
            <a:ext cx="2949120" cy="3810640"/>
          </a:xfrm>
        </p:spPr>
        <p:txBody>
          <a:bodyPr/>
          <a:lstStyle>
            <a:lvl1pPr marL="0" indent="0">
              <a:buNone/>
              <a:defRPr sz="1451"/>
            </a:lvl1pPr>
            <a:lvl2pPr marL="414726" indent="0">
              <a:buNone/>
              <a:defRPr sz="1270"/>
            </a:lvl2pPr>
            <a:lvl3pPr marL="829452" indent="0">
              <a:buNone/>
              <a:defRPr sz="1089"/>
            </a:lvl3pPr>
            <a:lvl4pPr marL="1244178" indent="0">
              <a:buNone/>
              <a:defRPr sz="907"/>
            </a:lvl4pPr>
            <a:lvl5pPr marL="1658904" indent="0">
              <a:buNone/>
              <a:defRPr sz="907"/>
            </a:lvl5pPr>
            <a:lvl6pPr marL="2073631" indent="0">
              <a:buNone/>
              <a:defRPr sz="907"/>
            </a:lvl6pPr>
            <a:lvl7pPr marL="2488357" indent="0">
              <a:buNone/>
              <a:defRPr sz="907"/>
            </a:lvl7pPr>
            <a:lvl8pPr marL="2903083" indent="0">
              <a:buNone/>
              <a:defRPr sz="907"/>
            </a:lvl8pPr>
            <a:lvl9pPr marL="3317809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9054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22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8961" y="504053"/>
            <a:ext cx="1951200" cy="57231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2480" y="504053"/>
            <a:ext cx="5718240" cy="572316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620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41947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34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A8F22-08BF-4227-B3EF-9D58CB7E8C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911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20326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9952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2144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225504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2427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332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9321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9670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2835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87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58196-4856-49E4-8B7E-9119FCC9A5E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2841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6240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176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4837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4074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09066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076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7024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625497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37521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71561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7C9EA-4BA7-4710-869D-76F71315CB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1550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84476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630902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710460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952594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00508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156591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105495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690921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700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6837C-B3A8-4CAA-9353-2569705CC4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6619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347665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11788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601424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853070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053222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54446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582421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996695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17698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5136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EAC1-6D5E-4AC8-ADAA-898EE417B8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6961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404381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60837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201096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51063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58185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215372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205939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3337054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673144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7613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84A70-E09A-43AE-8C86-22B896714F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68769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063644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8151167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961941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286002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170650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747083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804867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360079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1054010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02265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81.xml"/><Relationship Id="rId9" Type="http://schemas.openxmlformats.org/officeDocument/2006/relationships/slideLayout" Target="../slideLayouts/slideLayout18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91.xml"/><Relationship Id="rId7" Type="http://schemas.openxmlformats.org/officeDocument/2006/relationships/slideLayout" Target="../slideLayouts/slideLayout19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4.xml"/><Relationship Id="rId11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3.xml"/><Relationship Id="rId10" Type="http://schemas.openxmlformats.org/officeDocument/2006/relationships/slideLayout" Target="../slideLayouts/slideLayout198.xml"/><Relationship Id="rId4" Type="http://schemas.openxmlformats.org/officeDocument/2006/relationships/slideLayout" Target="../slideLayouts/slideLayout192.xml"/><Relationship Id="rId9" Type="http://schemas.openxmlformats.org/officeDocument/2006/relationships/slideLayout" Target="../slideLayouts/slideLayout197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200.xml"/><Relationship Id="rId5" Type="http://schemas.openxmlformats.org/officeDocument/2006/relationships/theme" Target="../theme/theme19.xml"/><Relationship Id="rId4" Type="http://schemas.openxmlformats.org/officeDocument/2006/relationships/slideLayout" Target="../slideLayouts/slideLayout2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6.xml"/><Relationship Id="rId2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204.xml"/><Relationship Id="rId5" Type="http://schemas.openxmlformats.org/officeDocument/2006/relationships/theme" Target="../theme/theme20.xml"/><Relationship Id="rId4" Type="http://schemas.openxmlformats.org/officeDocument/2006/relationships/slideLayout" Target="../slideLayouts/slideLayout207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8.xml"/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21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5" Type="http://schemas.openxmlformats.org/officeDocument/2006/relationships/theme" Target="../theme/theme22.xml"/><Relationship Id="rId4" Type="http://schemas.openxmlformats.org/officeDocument/2006/relationships/slideLayout" Target="../slideLayouts/slideLayout21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13" Type="http://schemas.openxmlformats.org/officeDocument/2006/relationships/slideLayout" Target="../slideLayouts/slideLayout228.xml"/><Relationship Id="rId18" Type="http://schemas.openxmlformats.org/officeDocument/2006/relationships/theme" Target="../theme/theme23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27.xml"/><Relationship Id="rId17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17.xml"/><Relationship Id="rId16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5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25.xml"/><Relationship Id="rId19" Type="http://schemas.openxmlformats.org/officeDocument/2006/relationships/image" Target="../media/image5.jpg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Relationship Id="rId14" Type="http://schemas.openxmlformats.org/officeDocument/2006/relationships/slideLayout" Target="../slideLayouts/slideLayout229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13" Type="http://schemas.openxmlformats.org/officeDocument/2006/relationships/slideLayout" Target="../slideLayouts/slideLayout245.xml"/><Relationship Id="rId18" Type="http://schemas.openxmlformats.org/officeDocument/2006/relationships/theme" Target="../theme/theme24.xml"/><Relationship Id="rId3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239.xml"/><Relationship Id="rId12" Type="http://schemas.openxmlformats.org/officeDocument/2006/relationships/slideLayout" Target="../slideLayouts/slideLayout244.xml"/><Relationship Id="rId17" Type="http://schemas.openxmlformats.org/officeDocument/2006/relationships/slideLayout" Target="../slideLayouts/slideLayout249.xml"/><Relationship Id="rId2" Type="http://schemas.openxmlformats.org/officeDocument/2006/relationships/slideLayout" Target="../slideLayouts/slideLayout234.xml"/><Relationship Id="rId16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33.xml"/><Relationship Id="rId6" Type="http://schemas.openxmlformats.org/officeDocument/2006/relationships/slideLayout" Target="../slideLayouts/slideLayout238.xml"/><Relationship Id="rId11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37.xml"/><Relationship Id="rId1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42.xml"/><Relationship Id="rId19" Type="http://schemas.openxmlformats.org/officeDocument/2006/relationships/image" Target="../media/image5.jpg"/><Relationship Id="rId4" Type="http://schemas.openxmlformats.org/officeDocument/2006/relationships/slideLayout" Target="../slideLayouts/slideLayout236.xml"/><Relationship Id="rId9" Type="http://schemas.openxmlformats.org/officeDocument/2006/relationships/slideLayout" Target="../slideLayouts/slideLayout241.xml"/><Relationship Id="rId14" Type="http://schemas.openxmlformats.org/officeDocument/2006/relationships/slideLayout" Target="../slideLayouts/slideLayout246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13" Type="http://schemas.openxmlformats.org/officeDocument/2006/relationships/slideLayout" Target="../slideLayouts/slideLayout262.xml"/><Relationship Id="rId18" Type="http://schemas.openxmlformats.org/officeDocument/2006/relationships/theme" Target="../theme/theme25.xml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slideLayout" Target="../slideLayouts/slideLayout261.xml"/><Relationship Id="rId17" Type="http://schemas.openxmlformats.org/officeDocument/2006/relationships/slideLayout" Target="../slideLayouts/slideLayout266.xml"/><Relationship Id="rId2" Type="http://schemas.openxmlformats.org/officeDocument/2006/relationships/slideLayout" Target="../slideLayouts/slideLayout251.xml"/><Relationship Id="rId16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59.xml"/><Relationship Id="rId19" Type="http://schemas.openxmlformats.org/officeDocument/2006/relationships/image" Target="../media/image5.jpg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Relationship Id="rId14" Type="http://schemas.openxmlformats.org/officeDocument/2006/relationships/slideLayout" Target="../slideLayouts/slideLayout26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slideLayout" Target="../slideLayouts/slideLayout279.xml"/><Relationship Id="rId18" Type="http://schemas.openxmlformats.org/officeDocument/2006/relationships/theme" Target="../theme/theme26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17" Type="http://schemas.openxmlformats.org/officeDocument/2006/relationships/slideLayout" Target="../slideLayouts/slideLayout283.xml"/><Relationship Id="rId2" Type="http://schemas.openxmlformats.org/officeDocument/2006/relationships/slideLayout" Target="../slideLayouts/slideLayout268.xml"/><Relationship Id="rId16" Type="http://schemas.openxmlformats.org/officeDocument/2006/relationships/slideLayout" Target="../slideLayouts/slideLayout282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76.xml"/><Relationship Id="rId19" Type="http://schemas.openxmlformats.org/officeDocument/2006/relationships/image" Target="../media/image5.jpg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Relationship Id="rId14" Type="http://schemas.openxmlformats.org/officeDocument/2006/relationships/slideLayout" Target="../slideLayouts/slideLayout280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1.xml"/><Relationship Id="rId13" Type="http://schemas.openxmlformats.org/officeDocument/2006/relationships/slideLayout" Target="../slideLayouts/slideLayout296.xml"/><Relationship Id="rId18" Type="http://schemas.openxmlformats.org/officeDocument/2006/relationships/theme" Target="../theme/theme27.xml"/><Relationship Id="rId3" Type="http://schemas.openxmlformats.org/officeDocument/2006/relationships/slideLayout" Target="../slideLayouts/slideLayout286.xml"/><Relationship Id="rId7" Type="http://schemas.openxmlformats.org/officeDocument/2006/relationships/slideLayout" Target="../slideLayouts/slideLayout290.xml"/><Relationship Id="rId12" Type="http://schemas.openxmlformats.org/officeDocument/2006/relationships/slideLayout" Target="../slideLayouts/slideLayout295.xml"/><Relationship Id="rId17" Type="http://schemas.openxmlformats.org/officeDocument/2006/relationships/slideLayout" Target="../slideLayouts/slideLayout300.xml"/><Relationship Id="rId2" Type="http://schemas.openxmlformats.org/officeDocument/2006/relationships/slideLayout" Target="../slideLayouts/slideLayout285.xml"/><Relationship Id="rId16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84.xml"/><Relationship Id="rId6" Type="http://schemas.openxmlformats.org/officeDocument/2006/relationships/slideLayout" Target="../slideLayouts/slideLayout289.xml"/><Relationship Id="rId11" Type="http://schemas.openxmlformats.org/officeDocument/2006/relationships/slideLayout" Target="../slideLayouts/slideLayout294.xml"/><Relationship Id="rId5" Type="http://schemas.openxmlformats.org/officeDocument/2006/relationships/slideLayout" Target="../slideLayouts/slideLayout288.xml"/><Relationship Id="rId15" Type="http://schemas.openxmlformats.org/officeDocument/2006/relationships/slideLayout" Target="../slideLayouts/slideLayout298.xml"/><Relationship Id="rId10" Type="http://schemas.openxmlformats.org/officeDocument/2006/relationships/slideLayout" Target="../slideLayouts/slideLayout293.xml"/><Relationship Id="rId19" Type="http://schemas.openxmlformats.org/officeDocument/2006/relationships/image" Target="../media/image5.jpg"/><Relationship Id="rId4" Type="http://schemas.openxmlformats.org/officeDocument/2006/relationships/slideLayout" Target="../slideLayouts/slideLayout287.xml"/><Relationship Id="rId9" Type="http://schemas.openxmlformats.org/officeDocument/2006/relationships/slideLayout" Target="../slideLayouts/slideLayout292.xml"/><Relationship Id="rId14" Type="http://schemas.openxmlformats.org/officeDocument/2006/relationships/slideLayout" Target="../slideLayouts/slideLayout297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8.xml"/><Relationship Id="rId3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7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02.xml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1" Type="http://schemas.openxmlformats.org/officeDocument/2006/relationships/slideLayout" Target="../slideLayouts/slideLayout311.xml"/><Relationship Id="rId5" Type="http://schemas.openxmlformats.org/officeDocument/2006/relationships/slideLayout" Target="../slideLayouts/slideLayout305.xml"/><Relationship Id="rId10" Type="http://schemas.openxmlformats.org/officeDocument/2006/relationships/slideLayout" Target="../slideLayouts/slideLayout310.xml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9.xml"/><Relationship Id="rId3" Type="http://schemas.openxmlformats.org/officeDocument/2006/relationships/slideLayout" Target="../slideLayouts/slideLayout314.xml"/><Relationship Id="rId7" Type="http://schemas.openxmlformats.org/officeDocument/2006/relationships/slideLayout" Target="../slideLayouts/slideLayout318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3.xml"/><Relationship Id="rId1" Type="http://schemas.openxmlformats.org/officeDocument/2006/relationships/slideLayout" Target="../slideLayouts/slideLayout312.xml"/><Relationship Id="rId6" Type="http://schemas.openxmlformats.org/officeDocument/2006/relationships/slideLayout" Target="../slideLayouts/slideLayout317.xml"/><Relationship Id="rId11" Type="http://schemas.openxmlformats.org/officeDocument/2006/relationships/slideLayout" Target="../slideLayouts/slideLayout322.xml"/><Relationship Id="rId5" Type="http://schemas.openxmlformats.org/officeDocument/2006/relationships/slideLayout" Target="../slideLayouts/slideLayout316.xml"/><Relationship Id="rId10" Type="http://schemas.openxmlformats.org/officeDocument/2006/relationships/slideLayout" Target="../slideLayouts/slideLayout321.xml"/><Relationship Id="rId4" Type="http://schemas.openxmlformats.org/officeDocument/2006/relationships/slideLayout" Target="../slideLayouts/slideLayout315.xml"/><Relationship Id="rId9" Type="http://schemas.openxmlformats.org/officeDocument/2006/relationships/slideLayout" Target="../slideLayouts/slideLayout3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0.xml"/><Relationship Id="rId3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29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4.xml"/><Relationship Id="rId1" Type="http://schemas.openxmlformats.org/officeDocument/2006/relationships/slideLayout" Target="../slideLayouts/slideLayout323.xml"/><Relationship Id="rId6" Type="http://schemas.openxmlformats.org/officeDocument/2006/relationships/slideLayout" Target="../slideLayouts/slideLayout328.xml"/><Relationship Id="rId11" Type="http://schemas.openxmlformats.org/officeDocument/2006/relationships/slideLayout" Target="../slideLayouts/slideLayout333.xml"/><Relationship Id="rId5" Type="http://schemas.openxmlformats.org/officeDocument/2006/relationships/slideLayout" Target="../slideLayouts/slideLayout327.xml"/><Relationship Id="rId10" Type="http://schemas.openxmlformats.org/officeDocument/2006/relationships/slideLayout" Target="../slideLayouts/slideLayout332.xml"/><Relationship Id="rId4" Type="http://schemas.openxmlformats.org/officeDocument/2006/relationships/slideLayout" Target="../slideLayouts/slideLayout326.xml"/><Relationship Id="rId9" Type="http://schemas.openxmlformats.org/officeDocument/2006/relationships/slideLayout" Target="../slideLayouts/slideLayout331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1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336.xml"/><Relationship Id="rId7" Type="http://schemas.openxmlformats.org/officeDocument/2006/relationships/slideLayout" Target="../slideLayouts/slideLayout340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5.xml"/><Relationship Id="rId1" Type="http://schemas.openxmlformats.org/officeDocument/2006/relationships/slideLayout" Target="../slideLayouts/slideLayout334.xml"/><Relationship Id="rId6" Type="http://schemas.openxmlformats.org/officeDocument/2006/relationships/slideLayout" Target="../slideLayouts/slideLayout339.xml"/><Relationship Id="rId11" Type="http://schemas.openxmlformats.org/officeDocument/2006/relationships/slideLayout" Target="../slideLayouts/slideLayout344.xml"/><Relationship Id="rId5" Type="http://schemas.openxmlformats.org/officeDocument/2006/relationships/slideLayout" Target="../slideLayouts/slideLayout338.xml"/><Relationship Id="rId10" Type="http://schemas.openxmlformats.org/officeDocument/2006/relationships/slideLayout" Target="../slideLayouts/slideLayout343.xml"/><Relationship Id="rId4" Type="http://schemas.openxmlformats.org/officeDocument/2006/relationships/slideLayout" Target="../slideLayouts/slideLayout337.xml"/><Relationship Id="rId9" Type="http://schemas.openxmlformats.org/officeDocument/2006/relationships/slideLayout" Target="../slideLayouts/slideLayout342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2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347.xml"/><Relationship Id="rId7" Type="http://schemas.openxmlformats.org/officeDocument/2006/relationships/slideLayout" Target="../slideLayouts/slideLayout351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6.xml"/><Relationship Id="rId1" Type="http://schemas.openxmlformats.org/officeDocument/2006/relationships/slideLayout" Target="../slideLayouts/slideLayout345.xml"/><Relationship Id="rId6" Type="http://schemas.openxmlformats.org/officeDocument/2006/relationships/slideLayout" Target="../slideLayouts/slideLayout350.xml"/><Relationship Id="rId11" Type="http://schemas.openxmlformats.org/officeDocument/2006/relationships/slideLayout" Target="../slideLayouts/slideLayout355.xml"/><Relationship Id="rId5" Type="http://schemas.openxmlformats.org/officeDocument/2006/relationships/slideLayout" Target="../slideLayouts/slideLayout349.xml"/><Relationship Id="rId10" Type="http://schemas.openxmlformats.org/officeDocument/2006/relationships/slideLayout" Target="../slideLayouts/slideLayout354.xml"/><Relationship Id="rId4" Type="http://schemas.openxmlformats.org/officeDocument/2006/relationships/slideLayout" Target="../slideLayouts/slideLayout348.xml"/><Relationship Id="rId9" Type="http://schemas.openxmlformats.org/officeDocument/2006/relationships/slideLayout" Target="../slideLayouts/slideLayout353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3.xml"/><Relationship Id="rId3" Type="http://schemas.openxmlformats.org/officeDocument/2006/relationships/slideLayout" Target="../slideLayouts/slideLayout358.xml"/><Relationship Id="rId7" Type="http://schemas.openxmlformats.org/officeDocument/2006/relationships/slideLayout" Target="../slideLayouts/slideLayout362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7.xml"/><Relationship Id="rId1" Type="http://schemas.openxmlformats.org/officeDocument/2006/relationships/slideLayout" Target="../slideLayouts/slideLayout356.xml"/><Relationship Id="rId6" Type="http://schemas.openxmlformats.org/officeDocument/2006/relationships/slideLayout" Target="../slideLayouts/slideLayout361.xml"/><Relationship Id="rId11" Type="http://schemas.openxmlformats.org/officeDocument/2006/relationships/slideLayout" Target="../slideLayouts/slideLayout366.xml"/><Relationship Id="rId5" Type="http://schemas.openxmlformats.org/officeDocument/2006/relationships/slideLayout" Target="../slideLayouts/slideLayout360.xml"/><Relationship Id="rId10" Type="http://schemas.openxmlformats.org/officeDocument/2006/relationships/slideLayout" Target="../slideLayouts/slideLayout365.xml"/><Relationship Id="rId4" Type="http://schemas.openxmlformats.org/officeDocument/2006/relationships/slideLayout" Target="../slideLayouts/slideLayout359.xml"/><Relationship Id="rId9" Type="http://schemas.openxmlformats.org/officeDocument/2006/relationships/slideLayout" Target="../slideLayouts/slideLayout364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4.xml"/><Relationship Id="rId3" Type="http://schemas.openxmlformats.org/officeDocument/2006/relationships/slideLayout" Target="../slideLayouts/slideLayout369.xml"/><Relationship Id="rId7" Type="http://schemas.openxmlformats.org/officeDocument/2006/relationships/slideLayout" Target="../slideLayouts/slideLayout373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8.xml"/><Relationship Id="rId1" Type="http://schemas.openxmlformats.org/officeDocument/2006/relationships/slideLayout" Target="../slideLayouts/slideLayout367.xml"/><Relationship Id="rId6" Type="http://schemas.openxmlformats.org/officeDocument/2006/relationships/slideLayout" Target="../slideLayouts/slideLayout372.xml"/><Relationship Id="rId11" Type="http://schemas.openxmlformats.org/officeDocument/2006/relationships/slideLayout" Target="../slideLayouts/slideLayout377.xml"/><Relationship Id="rId5" Type="http://schemas.openxmlformats.org/officeDocument/2006/relationships/slideLayout" Target="../slideLayouts/slideLayout371.xml"/><Relationship Id="rId10" Type="http://schemas.openxmlformats.org/officeDocument/2006/relationships/slideLayout" Target="../slideLayouts/slideLayout376.xml"/><Relationship Id="rId4" Type="http://schemas.openxmlformats.org/officeDocument/2006/relationships/slideLayout" Target="../slideLayouts/slideLayout370.xml"/><Relationship Id="rId9" Type="http://schemas.openxmlformats.org/officeDocument/2006/relationships/slideLayout" Target="../slideLayouts/slideLayout37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42520AD-280D-41E4-93B7-375678637A5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20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0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5929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8649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122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60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75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12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56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A66AE-81F5-474A-B74B-EE41E9320F19}" type="datetimeFigureOut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F593F-0D5B-4CF0-BEE2-6583C73E7271}" type="slidenum">
              <a:rPr kumimoji="0" lang="uk-UA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697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437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05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</p:sldLayoutIdLst>
  <p:txStyles>
    <p:title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</p:titleStyle>
    <p:bodyStyle>
      <a:lvl1pPr marL="34290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742950" lvl="1" indent="4572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1143000" lvl="2" indent="9144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1600200" lvl="3" indent="13716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2057400" lvl="4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2057400" lvl="5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2057400" lvl="6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2057400" lvl="7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2057400" lvl="8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bodyStyle>
    <p:other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0" lvl="1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0" lvl="2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0" lvl="3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0" lvl="4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0" lvl="5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0" lvl="6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0" lvl="7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0" lvl="8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297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437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22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</p:sldLayoutIdLst>
  <p:txStyles>
    <p:title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</p:titleStyle>
    <p:bodyStyle>
      <a:lvl1pPr marL="34290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742950" lvl="1" indent="4572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1143000" lvl="2" indent="9144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1600200" lvl="3" indent="13716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2057400" lvl="4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2057400" lvl="5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2057400" lvl="6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2057400" lvl="7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2057400" lvl="8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bodyStyle>
    <p:other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0" lvl="1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0" lvl="2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0" lvl="3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0" lvl="4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0" lvl="5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0" lvl="6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0" lvl="7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0" lvl="8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437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170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</p:sldLayoutIdLst>
  <p:txStyles>
    <p:title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</p:titleStyle>
    <p:bodyStyle>
      <a:lvl1pPr marL="34290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742950" lvl="1" indent="4572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1143000" lvl="2" indent="9144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1600200" lvl="3" indent="13716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2057400" lvl="4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2057400" lvl="5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2057400" lvl="6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2057400" lvl="7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2057400" lvl="8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bodyStyle>
    <p:other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0" lvl="1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0" lvl="2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0" lvl="3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0" lvl="4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0" lvl="5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0" lvl="6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0" lvl="7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0" lvl="8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anchor="ctr"/>
          <a:lstStyle/>
          <a:p>
            <a:pPr marL="0" lvl="0" indent="0" algn="ctr">
              <a:lnSpc>
                <a:spcPct val="100000"/>
              </a:lnSpc>
              <a:buNone/>
            </a:pPr>
            <a:endParaRPr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437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342900" lvl="0" indent="203200" algn="l">
              <a:lnSpc>
                <a:spcPct val="100000"/>
              </a:lnSpc>
              <a:buClr>
                <a:srgbClr val="000000"/>
              </a:buCl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l">
              <a:buNone/>
              <a:defRPr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ctr">
              <a:buNone/>
              <a:defRPr>
                <a:latin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2012" cy="474662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>
            <a:lvl1pPr marL="0" lvl="0" indent="0" algn="r">
              <a:buNone/>
              <a:defRPr sz="1400" b="0" i="0" u="none" strike="noStrike">
                <a:latin typeface="Arial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38DBA3-52F9-4AF4-A6A4-FA4D7DB2F99C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13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</p:sldLayoutIdLst>
  <p:txStyles>
    <p:title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</p:titleStyle>
    <p:bodyStyle>
      <a:lvl1pPr marL="34290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742950" lvl="1" indent="4572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1143000" lvl="2" indent="9144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1600200" lvl="3" indent="13716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2057400" lvl="4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2057400" lvl="5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2057400" lvl="6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2057400" lvl="7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2057400" lvl="8" indent="182880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bodyStyle>
    <p:otherStyle>
      <a:lvl1pPr marL="0" lvl="0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1pPr>
      <a:lvl2pPr marL="0" lvl="1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2pPr>
      <a:lvl3pPr marL="0" lvl="2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3pPr>
      <a:lvl4pPr marL="0" lvl="3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4pPr>
      <a:lvl5pPr marL="0" lvl="4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5pPr>
      <a:lvl6pPr marL="0" lvl="5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6pPr>
      <a:lvl7pPr marL="0" lvl="6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7pPr>
      <a:lvl8pPr marL="0" lvl="7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8pPr>
      <a:lvl9pPr marL="0" lvl="8" indent="0" algn="l">
        <a:lnSpc>
          <a:spcPct val="100000"/>
        </a:lnSpc>
        <a:buNone/>
        <a:defRPr sz="1400" b="0" i="0" u="none" strike="noStrike" baseline="0">
          <a:solidFill>
            <a:srgbClr val="000000"/>
          </a:solidFill>
          <a:latin typeface="Arial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54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  <p:sldLayoutId id="2147483918" r:id="rId13"/>
    <p:sldLayoutId id="2147483919" r:id="rId14"/>
    <p:sldLayoutId id="2147483920" r:id="rId15"/>
    <p:sldLayoutId id="2147483921" r:id="rId16"/>
    <p:sldLayoutId id="214748392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229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  <p:sldLayoutId id="2147483939" r:id="rId16"/>
    <p:sldLayoutId id="214748394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73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3955" r:id="rId14"/>
    <p:sldLayoutId id="2147483956" r:id="rId15"/>
    <p:sldLayoutId id="2147483957" r:id="rId16"/>
    <p:sldLayoutId id="214748395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88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2800" b="0" i="0" u="none" strike="noStrike" kern="1200" cap="all" spc="0" normalizeH="0" baseline="0" noProof="0" smtClean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82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  <p:sldLayoutId id="2147483989" r:id="rId12"/>
    <p:sldLayoutId id="2147483990" r:id="rId13"/>
    <p:sldLayoutId id="2147483991" r:id="rId14"/>
    <p:sldLayoutId id="2147483992" r:id="rId15"/>
    <p:sldLayoutId id="2147483993" r:id="rId16"/>
    <p:sldLayoutId id="214748399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7046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3198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2538267-10A5-4FBB-A407-6411BDF97A66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B1739099-C13A-4FD6-9A95-339F0D93F503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815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84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4A2942-E5BA-487F-8B7D-44C656D614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90B14B-51F9-492F-9139-0BAD53219C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0A22E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0A22E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212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697" y="1718167"/>
            <a:ext cx="8776063" cy="5140454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672041" y="503921"/>
            <a:ext cx="7808492" cy="1145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672041" y="1906606"/>
            <a:ext cx="7808492" cy="4320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16490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60363"/>
            <a:ext cx="16490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60097"/>
            <a:ext cx="16490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247458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en-US" sz="2177" b="1" i="0" u="none" strike="noStrike">
          <a:ln>
            <a:noFill/>
          </a:ln>
          <a:solidFill>
            <a:srgbClr val="333333"/>
          </a:solidFill>
          <a:latin typeface="Albany" pitchFamily="34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en-US" sz="2177" b="0" i="0" u="none" strike="noStrike">
          <a:ln>
            <a:noFill/>
          </a:ln>
          <a:solidFill>
            <a:srgbClr val="000000"/>
          </a:solidFill>
          <a:latin typeface="Albany" pitchFamily="34"/>
        </a:defRPr>
      </a:lvl1pPr>
      <a:lvl2pPr marL="622089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036815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51541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866268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280994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5720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446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172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697" y="1718167"/>
            <a:ext cx="8776063" cy="5140454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672041" y="503921"/>
            <a:ext cx="7808492" cy="1145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672041" y="1906606"/>
            <a:ext cx="7808492" cy="4320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16490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60363"/>
            <a:ext cx="16490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60097"/>
            <a:ext cx="16490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marL="0" marR="0" lvl="0" indent="0" algn="l" defTabSz="82945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81928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en-US" sz="2177" b="1" i="0" u="none" strike="noStrike">
          <a:ln>
            <a:noFill/>
          </a:ln>
          <a:solidFill>
            <a:srgbClr val="333333"/>
          </a:solidFill>
          <a:latin typeface="Albany" pitchFamily="34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en-US" sz="2177" b="0" i="0" u="none" strike="noStrike">
          <a:ln>
            <a:noFill/>
          </a:ln>
          <a:solidFill>
            <a:srgbClr val="000000"/>
          </a:solidFill>
          <a:latin typeface="Albany" pitchFamily="34"/>
        </a:defRPr>
      </a:lvl1pPr>
      <a:lvl2pPr marL="622089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036815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51541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866268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280994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5720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446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172" indent="-207363" algn="l" defTabSz="829452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90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DC97D-04EF-4BCA-ACBE-FD85B8DD8C04}" type="datetimeFigureOut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10.12.2016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22292-7DAC-4494-BCC0-0B687EF3E754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96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0294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16798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3276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3FFACB6-6ADD-4581-A43A-5D68B867939D}" type="datetimeFigureOut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10.12.2016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7EA28B2-7F0B-4979-ACA3-D1061B61E79F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44412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1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5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8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2.xml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0.png"/><Relationship Id="rId4" Type="http://schemas.openxmlformats.org/officeDocument/2006/relationships/image" Target="../media/image9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1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9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9.gi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2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8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8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8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0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90.jpeg"/><Relationship Id="rId4" Type="http://schemas.openxmlformats.org/officeDocument/2006/relationships/image" Target="../media/image8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5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3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96.png"/><Relationship Id="rId4" Type="http://schemas.openxmlformats.org/officeDocument/2006/relationships/image" Target="../media/image9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3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5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6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8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65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23528" y="3212976"/>
            <a:ext cx="8712968" cy="3456384"/>
          </a:xfrm>
        </p:spPr>
        <p:txBody>
          <a:bodyPr/>
          <a:lstStyle/>
          <a:p>
            <a:pPr algn="ctr"/>
            <a:r>
              <a:rPr lang="en-US" sz="7200" b="0" i="1" dirty="0" smtClean="0">
                <a:solidFill>
                  <a:srgbClr val="89F852"/>
                </a:solidFill>
                <a:effectLst>
                  <a:glow rad="215900">
                    <a:schemeClr val="accent1">
                      <a:alpha val="25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Batang" panose="02030600000101010101" pitchFamily="18" charset="-127"/>
              </a:rPr>
              <a:t> OUTSTANDING PEOPLE</a:t>
            </a:r>
            <a:r>
              <a:rPr lang="uk-UA" sz="7200" b="0" i="1" dirty="0" smtClean="0">
                <a:solidFill>
                  <a:srgbClr val="89F852"/>
                </a:solidFill>
                <a:effectLst>
                  <a:glow rad="215900">
                    <a:schemeClr val="accent1">
                      <a:alpha val="25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Batang" panose="02030600000101010101" pitchFamily="18" charset="-127"/>
              </a:rPr>
              <a:t/>
            </a:r>
            <a:br>
              <a:rPr lang="uk-UA" sz="7200" b="0" i="1" dirty="0" smtClean="0">
                <a:solidFill>
                  <a:srgbClr val="89F852"/>
                </a:solidFill>
                <a:effectLst>
                  <a:glow rad="215900">
                    <a:schemeClr val="accent1">
                      <a:alpha val="25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Batang" panose="02030600000101010101" pitchFamily="18" charset="-127"/>
              </a:rPr>
            </a:br>
            <a:r>
              <a:rPr lang="en-US" sz="7200" b="0" i="1" dirty="0" smtClean="0">
                <a:solidFill>
                  <a:srgbClr val="89F852"/>
                </a:solidFill>
                <a:effectLst>
                  <a:glow rad="215900">
                    <a:schemeClr val="accent1">
                      <a:alpha val="25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Batang" panose="02030600000101010101" pitchFamily="18" charset="-127"/>
              </a:rPr>
              <a:t>OF UKRAINE</a:t>
            </a:r>
            <a:endParaRPr lang="en-US" sz="7200" b="0" i="1" dirty="0">
              <a:solidFill>
                <a:srgbClr val="89F852"/>
              </a:solidFill>
              <a:effectLst>
                <a:glow rad="215900">
                  <a:schemeClr val="accent1">
                    <a:alpha val="25000"/>
                  </a:schemeClr>
                </a:glow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  <a:ea typeface="Batang" panose="02030600000101010101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5900" y="2906295"/>
            <a:ext cx="6546039" cy="3533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77066" y="2763635"/>
            <a:ext cx="2283540" cy="3690467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7404805" y="6039199"/>
            <a:ext cx="927698" cy="330556"/>
          </a:xfrm>
          <a:prstGeom prst="ellipse">
            <a:avLst/>
          </a:prstGeom>
          <a:solidFill>
            <a:srgbClr val="FFCC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8775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1 3.7037E-7 L -0.63854 -0.008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729" y="3118425"/>
            <a:ext cx="6768752" cy="32602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90750" y="3118425"/>
            <a:ext cx="2554064" cy="3260272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7404805" y="6039199"/>
            <a:ext cx="927698" cy="330556"/>
          </a:xfrm>
          <a:prstGeom prst="ellipse">
            <a:avLst/>
          </a:prstGeom>
          <a:solidFill>
            <a:srgbClr val="FFCC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85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 -1.11111E-6 L -0.63854 -0.008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22313" y="1844824"/>
            <a:ext cx="7772400" cy="1061889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rgbClr val="FFFF00"/>
                </a:solidFill>
                <a:effectLst>
                  <a:glow rad="342900">
                    <a:schemeClr val="accent1">
                      <a:alpha val="75000"/>
                    </a:schemeClr>
                  </a:glow>
                </a:effectLst>
                <a:latin typeface="Freehand521 BT" pitchFamily="66" charset="0"/>
              </a:rPr>
              <a:t>Exhibition</a:t>
            </a:r>
            <a:r>
              <a:rPr lang="en-US" sz="5000" dirty="0">
                <a:solidFill>
                  <a:srgbClr val="FFFF00"/>
                </a:solidFill>
                <a:effectLst>
                  <a:glow rad="673100">
                    <a:schemeClr val="accent1">
                      <a:alpha val="75000"/>
                    </a:schemeClr>
                  </a:glow>
                </a:effectLst>
                <a:latin typeface="Freehand521 BT" pitchFamily="66" charset="0"/>
              </a:rPr>
              <a:t> </a:t>
            </a:r>
            <a:r>
              <a:rPr lang="en-US" sz="5000" dirty="0">
                <a:solidFill>
                  <a:srgbClr val="FFFF00"/>
                </a:solidFill>
                <a:effectLst>
                  <a:glow rad="304800">
                    <a:schemeClr val="accent1">
                      <a:alpha val="75000"/>
                    </a:schemeClr>
                  </a:glow>
                </a:effectLst>
                <a:latin typeface="Freehand521 BT" pitchFamily="66" charset="0"/>
              </a:rPr>
              <a:t>hall</a:t>
            </a:r>
            <a:r>
              <a:rPr lang="en-US" sz="5000" dirty="0">
                <a:solidFill>
                  <a:srgbClr val="FFFF00"/>
                </a:solidFill>
                <a:effectLst>
                  <a:glow rad="673100">
                    <a:schemeClr val="accent1">
                      <a:alpha val="75000"/>
                    </a:schemeClr>
                  </a:glow>
                </a:effectLst>
                <a:latin typeface="Freehand521 BT" pitchFamily="66" charset="0"/>
              </a:rPr>
              <a:t> </a:t>
            </a:r>
            <a:endParaRPr lang="ru-RU" sz="5000" dirty="0">
              <a:solidFill>
                <a:srgbClr val="FFFF00"/>
              </a:solidFill>
              <a:effectLst>
                <a:glow rad="673100">
                  <a:schemeClr val="accent1">
                    <a:alpha val="75000"/>
                  </a:schemeClr>
                </a:glow>
              </a:effectLst>
              <a:latin typeface="Freehand521 BT" pitchFamily="66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22313" y="2906713"/>
            <a:ext cx="7772400" cy="2538511"/>
          </a:xfrm>
        </p:spPr>
        <p:txBody>
          <a:bodyPr/>
          <a:lstStyle/>
          <a:p>
            <a:pPr algn="ctr">
              <a:buNone/>
            </a:pPr>
            <a:endParaRPr lang="ru-RU" sz="5000" b="1" dirty="0">
              <a:solidFill>
                <a:srgbClr val="FFC000"/>
              </a:solidFill>
              <a:effectLst>
                <a:glow rad="266700">
                  <a:schemeClr val="accent1">
                    <a:alpha val="62000"/>
                  </a:schemeClr>
                </a:glow>
              </a:effectLst>
              <a:latin typeface="Freehand521 BT" pitchFamily="66" charset="0"/>
              <a:ea typeface="+mj-ea"/>
              <a:cs typeface="+mj-cs"/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rgbClr val="FFFF00"/>
                </a:solidFill>
                <a:effectLst>
                  <a:glow rad="266700">
                    <a:schemeClr val="accent1">
                      <a:alpha val="62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OUTSTANDING WRITERS AND POETS</a:t>
            </a:r>
            <a:endParaRPr lang="en-US" sz="6600" b="1" dirty="0">
              <a:solidFill>
                <a:srgbClr val="FFFF00"/>
              </a:solidFill>
              <a:effectLst>
                <a:glow rad="266700">
                  <a:schemeClr val="accent1">
                    <a:alpha val="62000"/>
                  </a:schemeClr>
                </a:glow>
                <a:reflection stA="45000" endPos="0" dist="50800" dir="5400000" sy="-100000" algn="bl" rotWithShape="0"/>
              </a:effectLst>
              <a:latin typeface="Freehand521 BT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16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1904" y="1844824"/>
            <a:ext cx="3600400" cy="1222375"/>
          </a:xfrm>
        </p:spPr>
        <p:txBody>
          <a:bodyPr>
            <a:noAutofit/>
          </a:bodyPr>
          <a:lstStyle/>
          <a:p>
            <a:pPr algn="ctr"/>
            <a:r>
              <a:rPr lang="en-US" sz="4400" dirty="0" err="1"/>
              <a:t>Taras</a:t>
            </a:r>
            <a:r>
              <a:rPr lang="en-US" sz="4400" dirty="0"/>
              <a:t> Shevchenko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450532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24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39791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err="1"/>
              <a:t>Taras</a:t>
            </a:r>
            <a:r>
              <a:rPr lang="en-US" sz="3600" dirty="0"/>
              <a:t> </a:t>
            </a:r>
            <a:r>
              <a:rPr lang="en-US" sz="3600" dirty="0" smtClean="0"/>
              <a:t>Shevchenko was </a:t>
            </a:r>
            <a:r>
              <a:rPr lang="en-US" sz="3600" dirty="0"/>
              <a:t>a Ukrainian poet and artist.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In 1840 he published his first collection of poems</a:t>
            </a:r>
          </a:p>
          <a:p>
            <a:pPr marL="0" indent="0">
              <a:buNone/>
            </a:pPr>
            <a:r>
              <a:rPr lang="en-US" sz="3600" dirty="0" smtClean="0"/>
              <a:t>“</a:t>
            </a:r>
            <a:r>
              <a:rPr lang="en-US" sz="3600" dirty="0" err="1" smtClean="0"/>
              <a:t>Kobzar</a:t>
            </a:r>
            <a:r>
              <a:rPr lang="en-US" sz="3600" dirty="0" smtClean="0"/>
              <a:t>”.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89446"/>
            <a:ext cx="4397168" cy="35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68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5" y="1124744"/>
            <a:ext cx="3672408" cy="52460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err="1" smtClean="0"/>
              <a:t>Markiian</a:t>
            </a:r>
            <a:r>
              <a:rPr lang="en-US" sz="4400" dirty="0" smtClean="0"/>
              <a:t> </a:t>
            </a:r>
            <a:r>
              <a:rPr lang="en-US" sz="4400" dirty="0" err="1" smtClean="0"/>
              <a:t>Shashkevych</a:t>
            </a:r>
            <a:r>
              <a:rPr lang="en-US" sz="4400" dirty="0" smtClean="0"/>
              <a:t> is our countryman.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70186"/>
            <a:ext cx="3869703" cy="496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1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136905" cy="172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err="1" smtClean="0"/>
              <a:t>Shashkevych</a:t>
            </a:r>
            <a:r>
              <a:rPr lang="en-US" sz="4400" dirty="0" smtClean="0"/>
              <a:t> lived a short but very bright life.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068960"/>
            <a:ext cx="6696744" cy="345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1886" y="857250"/>
            <a:ext cx="3409994" cy="5230505"/>
          </a:xfrm>
        </p:spPr>
        <p:txBody>
          <a:bodyPr>
            <a:normAutofit fontScale="85000" lnSpcReduction="10000"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LESYA  UKRAINKA</a:t>
            </a:r>
            <a:r>
              <a:rPr lang="en-US" sz="5400" dirty="0"/>
              <a:t/>
            </a:r>
            <a:br>
              <a:rPr lang="en-US" sz="5400" dirty="0"/>
            </a:br>
            <a:r>
              <a:rPr lang="en-US" sz="5400" dirty="0"/>
              <a:t>was one of </a:t>
            </a:r>
            <a:r>
              <a:rPr lang="en-US" sz="5400" dirty="0" smtClean="0"/>
              <a:t>the </a:t>
            </a:r>
            <a:r>
              <a:rPr lang="en-US" sz="5400" dirty="0"/>
              <a:t>best-known poets and writers </a:t>
            </a:r>
            <a:r>
              <a:rPr lang="en-US" sz="5400" dirty="0" smtClean="0"/>
              <a:t>in the </a:t>
            </a:r>
            <a:r>
              <a:rPr lang="en-US" sz="5400" dirty="0"/>
              <a:t>Ukrainian literature</a:t>
            </a:r>
            <a:endParaRPr lang="uk-UA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235"/>
          <a:stretch/>
        </p:blipFill>
        <p:spPr>
          <a:xfrm>
            <a:off x="3923928" y="188640"/>
            <a:ext cx="489654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3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1806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accent5"/>
                </a:solidFill>
              </a:rPr>
              <a:t>The poems and plays of </a:t>
            </a:r>
            <a:r>
              <a:rPr lang="en-US" sz="4000" dirty="0" err="1" smtClean="0">
                <a:solidFill>
                  <a:schemeClr val="accent5"/>
                </a:solidFill>
              </a:rPr>
              <a:t>Lesya</a:t>
            </a:r>
            <a:r>
              <a:rPr lang="en-US" sz="4000" dirty="0" smtClean="0">
                <a:solidFill>
                  <a:schemeClr val="accent5"/>
                </a:solidFill>
              </a:rPr>
              <a:t> </a:t>
            </a:r>
            <a:r>
              <a:rPr lang="en-US" sz="4000" dirty="0" err="1" smtClean="0">
                <a:solidFill>
                  <a:schemeClr val="accent5"/>
                </a:solidFill>
              </a:rPr>
              <a:t>Ukrainka</a:t>
            </a:r>
            <a:r>
              <a:rPr lang="en-US" sz="4000" dirty="0" smtClean="0">
                <a:solidFill>
                  <a:schemeClr val="accent5"/>
                </a:solidFill>
              </a:rPr>
              <a:t> </a:t>
            </a:r>
            <a:r>
              <a:rPr lang="en-US" sz="4000" dirty="0">
                <a:solidFill>
                  <a:schemeClr val="accent5"/>
                </a:solidFill>
              </a:rPr>
              <a:t>are associated with her belief in her country's freedom and independence.</a:t>
            </a:r>
            <a:endParaRPr lang="uk-UA" sz="4000" dirty="0">
              <a:solidFill>
                <a:schemeClr val="accent5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486" r="-486" b="20870"/>
          <a:stretch/>
        </p:blipFill>
        <p:spPr>
          <a:xfrm>
            <a:off x="251520" y="2066883"/>
            <a:ext cx="8280920" cy="47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53539" y="1122874"/>
            <a:ext cx="3266333" cy="4780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>
                <a:solidFill>
                  <a:srgbClr val="C00000"/>
                </a:solidFill>
              </a:rPr>
              <a:t>One of the innovators </a:t>
            </a:r>
            <a:r>
              <a:rPr lang="en-US" sz="4400" dirty="0" smtClean="0">
                <a:solidFill>
                  <a:srgbClr val="C00000"/>
                </a:solidFill>
              </a:rPr>
              <a:t>in </a:t>
            </a:r>
            <a:r>
              <a:rPr lang="en-US" sz="4400" dirty="0">
                <a:solidFill>
                  <a:srgbClr val="C00000"/>
                </a:solidFill>
              </a:rPr>
              <a:t>literature was Ivan Franko</a:t>
            </a:r>
            <a:r>
              <a:rPr lang="en-US" sz="5400" dirty="0">
                <a:solidFill>
                  <a:srgbClr val="C00000"/>
                </a:solidFill>
              </a:rPr>
              <a:t>.</a:t>
            </a:r>
            <a:endParaRPr lang="uk-UA" sz="5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04664"/>
            <a:ext cx="4735303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6632"/>
            <a:ext cx="8075240" cy="6336704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en-US" sz="8800" b="1" dirty="0">
                <a:solidFill>
                  <a:srgbClr val="002060"/>
                </a:solidFill>
                <a:effectLst/>
                <a:latin typeface="Harlow Solid Italic" panose="04030604020F02020D02" pitchFamily="82" charset="0"/>
              </a:rPr>
              <a:t>Outstanding people have one thing in common: an absolute sense of mission.</a:t>
            </a:r>
          </a:p>
          <a:p>
            <a:pPr marL="0" indent="0" algn="ctr">
              <a:buNone/>
            </a:pPr>
            <a:endParaRPr lang="en-US" sz="8800" b="1" dirty="0">
              <a:solidFill>
                <a:srgbClr val="002060"/>
              </a:solidFill>
              <a:effectLst/>
              <a:latin typeface="Harlow Solid Italic" panose="04030604020F02020D02" pitchFamily="82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5738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260648"/>
            <a:ext cx="8280920" cy="201622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5400" dirty="0">
                <a:solidFill>
                  <a:srgbClr val="C00000"/>
                </a:solidFill>
              </a:rPr>
              <a:t>In his stories, poems and plays he wrote about real people, men and women whom he knew.</a:t>
            </a:r>
            <a:endParaRPr lang="uk-UA" sz="54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865" b="1522"/>
          <a:stretch/>
        </p:blipFill>
        <p:spPr>
          <a:xfrm>
            <a:off x="251520" y="2636912"/>
            <a:ext cx="849694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7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30858"/>
          <a:stretch/>
        </p:blipFill>
        <p:spPr>
          <a:xfrm>
            <a:off x="107504" y="244475"/>
            <a:ext cx="5472608" cy="635287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64088" y="1484784"/>
            <a:ext cx="3672408" cy="468052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effectLst>
                  <a:glow rad="127000">
                    <a:srgbClr val="7030A0"/>
                  </a:glow>
                  <a:outerShdw blurRad="38100" dist="38100" dir="2700000" algn="tl">
                    <a:srgbClr val="000000"/>
                  </a:outerShdw>
                </a:effectLst>
              </a:rPr>
              <a:t>IVAN FRANKO</a:t>
            </a:r>
          </a:p>
          <a:p>
            <a:pPr marL="0" indent="0" algn="ctr">
              <a:buNone/>
            </a:pPr>
            <a:endParaRPr lang="en-US" dirty="0" smtClean="0">
              <a:effectLst>
                <a:glow rad="127000">
                  <a:srgbClr val="7030A0"/>
                </a:glow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>
              <a:buNone/>
            </a:pPr>
            <a:r>
              <a:rPr lang="en-US" sz="4000" dirty="0" smtClean="0">
                <a:effectLst>
                  <a:glow rad="127000">
                    <a:srgbClr val="7030A0"/>
                  </a:glow>
                  <a:outerShdw blurRad="38100" dist="38100" dir="2700000" algn="tl">
                    <a:srgbClr val="000000"/>
                  </a:outerShdw>
                </a:effectLst>
              </a:rPr>
              <a:t>THE EDUCATION OF HRYTSKO</a:t>
            </a:r>
          </a:p>
          <a:p>
            <a:pPr marL="0" indent="0" algn="ctr">
              <a:buNone/>
            </a:pPr>
            <a:endParaRPr lang="en-US" sz="4000" dirty="0" smtClean="0">
              <a:effectLst>
                <a:glow rad="127000">
                  <a:srgbClr val="7030A0"/>
                </a:glow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>
              <a:buNone/>
            </a:pPr>
            <a:r>
              <a:rPr lang="en-US" sz="2400" i="1" dirty="0" smtClean="0">
                <a:effectLst>
                  <a:glow rad="127000">
                    <a:srgbClr val="7030A0"/>
                  </a:glow>
                  <a:outerShdw blurRad="38100" dist="38100" dir="2700000" algn="tl">
                    <a:srgbClr val="000000"/>
                  </a:outerShdw>
                </a:effectLst>
              </a:rPr>
              <a:t>TRANSLATED BY STEPHEN SHUMEYKO</a:t>
            </a:r>
            <a:endParaRPr lang="uk-UA" sz="2400" i="1" dirty="0">
              <a:effectLst>
                <a:glow rad="127000">
                  <a:srgbClr val="7030A0"/>
                </a:glow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871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22313" y="1844824"/>
            <a:ext cx="7772400" cy="1061889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rgbClr val="FFFF00"/>
                </a:solidFill>
                <a:effectLst>
                  <a:glow rad="495300">
                    <a:schemeClr val="accent1">
                      <a:alpha val="69000"/>
                    </a:schemeClr>
                  </a:glow>
                </a:effectLst>
                <a:latin typeface="Freehand521 BT" pitchFamily="66" charset="0"/>
              </a:rPr>
              <a:t>Exhibition hall </a:t>
            </a:r>
            <a:endParaRPr lang="ru-RU" sz="5000" dirty="0">
              <a:solidFill>
                <a:srgbClr val="FFFF00"/>
              </a:solidFill>
              <a:effectLst>
                <a:glow rad="495300">
                  <a:schemeClr val="accent1">
                    <a:alpha val="69000"/>
                  </a:schemeClr>
                </a:glow>
              </a:effectLst>
              <a:latin typeface="Freehand521 BT" pitchFamily="66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22313" y="2906713"/>
            <a:ext cx="7772400" cy="2538511"/>
          </a:xfrm>
        </p:spPr>
        <p:txBody>
          <a:bodyPr/>
          <a:lstStyle/>
          <a:p>
            <a:pPr algn="ctr">
              <a:buNone/>
            </a:pPr>
            <a:endParaRPr lang="ru-RU" sz="5000" b="1" dirty="0">
              <a:solidFill>
                <a:srgbClr val="FFC000"/>
              </a:solidFill>
              <a:effectLst/>
              <a:latin typeface="Freehand521 BT" pitchFamily="66" charset="0"/>
              <a:ea typeface="+mj-ea"/>
              <a:cs typeface="+mj-cs"/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rgbClr val="FFFF00"/>
                </a:solidFill>
                <a:effectLst>
                  <a:glow rad="533400">
                    <a:schemeClr val="accent1">
                      <a:alpha val="77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FAMOUS SCIENTISTS</a:t>
            </a:r>
            <a:endParaRPr lang="en-US" sz="6600" b="1" dirty="0">
              <a:solidFill>
                <a:srgbClr val="FFFF00"/>
              </a:solidFill>
              <a:effectLst>
                <a:glow rad="533400">
                  <a:schemeClr val="accent1">
                    <a:alpha val="77000"/>
                  </a:schemeClr>
                </a:glow>
                <a:reflection stA="45000" endPos="0" dist="50800" dir="5400000" sy="-100000" algn="bl" rotWithShape="0"/>
              </a:effectLst>
              <a:latin typeface="Freehand521 BT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0536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211960" y="1481329"/>
            <a:ext cx="4474840" cy="439594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3600" dirty="0" smtClean="0"/>
              <a:t>He was </a:t>
            </a:r>
            <a:r>
              <a:rPr lang="en-US" sz="3600" dirty="0"/>
              <a:t>born in </a:t>
            </a:r>
            <a:r>
              <a:rPr lang="en-US" sz="3600" dirty="0" smtClean="0"/>
              <a:t>Chernihiv </a:t>
            </a:r>
            <a:r>
              <a:rPr lang="en-US" sz="3600" dirty="0"/>
              <a:t>Region. He died at the age of 28, </a:t>
            </a:r>
            <a:r>
              <a:rPr lang="en-US" sz="3600" dirty="0" smtClean="0"/>
              <a:t>but </a:t>
            </a:r>
            <a:r>
              <a:rPr lang="en-US" sz="3600" dirty="0"/>
              <a:t>he managed to create a great deal.</a:t>
            </a:r>
            <a:endParaRPr lang="uk-UA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 err="1">
                <a:solidFill>
                  <a:srgbClr val="000000"/>
                </a:solidFill>
                <a:effectLst/>
                <a:latin typeface="Verdana"/>
              </a:rPr>
              <a:t>Mykola</a:t>
            </a:r>
            <a:r>
              <a:rPr lang="en-US" i="1" dirty="0">
                <a:solidFill>
                  <a:srgbClr val="000000"/>
                </a:solidFill>
                <a:effectLst/>
                <a:latin typeface="Verdana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latin typeface="Verdana"/>
              </a:rPr>
              <a:t>Kybalchych</a:t>
            </a:r>
            <a:r>
              <a:rPr lang="en-US" i="1" dirty="0">
                <a:solidFill>
                  <a:srgbClr val="000000"/>
                </a:solidFill>
                <a:effectLst/>
                <a:latin typeface="Verdana"/>
              </a:rPr>
              <a:t> </a:t>
            </a:r>
            <a:r>
              <a:rPr lang="en-US" i="1" dirty="0" smtClean="0">
                <a:solidFill>
                  <a:srgbClr val="000000"/>
                </a:solidFill>
                <a:effectLst/>
                <a:latin typeface="Verdana"/>
              </a:rPr>
              <a:t/>
            </a:r>
            <a:br>
              <a:rPr lang="en-US" i="1" dirty="0" smtClean="0">
                <a:solidFill>
                  <a:srgbClr val="000000"/>
                </a:solidFill>
                <a:effectLst/>
                <a:latin typeface="Verdana"/>
              </a:rPr>
            </a:br>
            <a:r>
              <a:rPr lang="uk-UA" i="1" dirty="0" smtClean="0">
                <a:solidFill>
                  <a:srgbClr val="000000"/>
                </a:solidFill>
                <a:effectLst/>
                <a:latin typeface="Verdana"/>
              </a:rPr>
              <a:t>(</a:t>
            </a:r>
            <a:r>
              <a:rPr lang="uk-UA" i="1" dirty="0">
                <a:solidFill>
                  <a:srgbClr val="000000"/>
                </a:solidFill>
                <a:effectLst/>
                <a:latin typeface="Verdana"/>
              </a:rPr>
              <a:t>1853—1881)</a:t>
            </a:r>
            <a:endParaRPr lang="uk-UA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888432" cy="536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1084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r>
              <a:rPr lang="en-US" sz="3600" dirty="0"/>
              <a:t>He prepared </a:t>
            </a:r>
            <a:r>
              <a:rPr lang="en-US" sz="3600" dirty="0" smtClean="0"/>
              <a:t>an </a:t>
            </a:r>
            <a:r>
              <a:rPr lang="en-US" sz="3600" dirty="0"/>
              <a:t>original design of an aircraft with rocket engine.</a:t>
            </a:r>
            <a:r>
              <a:rPr lang="en-US" dirty="0"/>
              <a:t/>
            </a:r>
            <a:br>
              <a:rPr lang="en-US" dirty="0"/>
            </a:b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6468291" cy="457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3222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2"/>
          </p:nvPr>
        </p:nvSpPr>
        <p:spPr>
          <a:xfrm>
            <a:off x="4648200" y="2708919"/>
            <a:ext cx="4038600" cy="280831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3600" dirty="0" smtClean="0"/>
              <a:t>He is the Ukrainian </a:t>
            </a:r>
            <a:r>
              <a:rPr lang="en-US" sz="3600" dirty="0"/>
              <a:t>inventor and scientist</a:t>
            </a:r>
            <a:r>
              <a:rPr lang="en-US" sz="3600" dirty="0" smtClean="0"/>
              <a:t>.</a:t>
            </a:r>
          </a:p>
          <a:p>
            <a:endParaRPr lang="uk-UA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>
                <a:solidFill>
                  <a:srgbClr val="000000"/>
                </a:solidFill>
                <a:effectLst/>
                <a:latin typeface="Verdana"/>
              </a:rPr>
              <a:t>Anatoly </a:t>
            </a:r>
            <a:r>
              <a:rPr lang="en-US" i="1" dirty="0" err="1">
                <a:solidFill>
                  <a:srgbClr val="000000"/>
                </a:solidFill>
                <a:effectLst/>
                <a:latin typeface="Verdana"/>
              </a:rPr>
              <a:t>Oleksandrov</a:t>
            </a:r>
            <a:r>
              <a:rPr lang="en-US" i="1" dirty="0">
                <a:solidFill>
                  <a:srgbClr val="000000"/>
                </a:solidFill>
                <a:effectLst/>
                <a:latin typeface="Verdana"/>
              </a:rPr>
              <a:t> </a:t>
            </a:r>
            <a:r>
              <a:rPr lang="en-US" i="1" dirty="0" smtClean="0">
                <a:solidFill>
                  <a:srgbClr val="000000"/>
                </a:solidFill>
                <a:effectLst/>
                <a:latin typeface="Verdana"/>
              </a:rPr>
              <a:t/>
            </a:r>
            <a:br>
              <a:rPr lang="en-US" i="1" dirty="0" smtClean="0">
                <a:solidFill>
                  <a:srgbClr val="000000"/>
                </a:solidFill>
                <a:effectLst/>
                <a:latin typeface="Verdana"/>
              </a:rPr>
            </a:br>
            <a:r>
              <a:rPr lang="uk-UA" dirty="0" smtClean="0">
                <a:solidFill>
                  <a:srgbClr val="000000"/>
                </a:solidFill>
                <a:effectLst/>
                <a:latin typeface="Verdana"/>
              </a:rPr>
              <a:t>(</a:t>
            </a:r>
            <a:r>
              <a:rPr lang="uk-UA" dirty="0">
                <a:solidFill>
                  <a:srgbClr val="000000"/>
                </a:solidFill>
                <a:effectLst/>
                <a:latin typeface="Verdana"/>
              </a:rPr>
              <a:t>1903—1994)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8" y="1628800"/>
            <a:ext cx="417646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1299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2"/>
          </p:nvPr>
        </p:nvSpPr>
        <p:spPr>
          <a:xfrm>
            <a:off x="5652120" y="1481329"/>
            <a:ext cx="3491880" cy="1659640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3600" dirty="0"/>
              <a:t>Under his supervision the first </a:t>
            </a:r>
            <a:r>
              <a:rPr lang="en-US" sz="3600" dirty="0" smtClean="0"/>
              <a:t> </a:t>
            </a:r>
            <a:r>
              <a:rPr lang="en-US" sz="3600" dirty="0"/>
              <a:t>world </a:t>
            </a:r>
            <a:r>
              <a:rPr lang="en-US" sz="3600" dirty="0" smtClean="0"/>
              <a:t>atomic-powered </a:t>
            </a:r>
            <a:r>
              <a:rPr lang="en-US" sz="3600" dirty="0"/>
              <a:t>vessel was created.</a:t>
            </a:r>
            <a:endParaRPr lang="uk-UA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Anatoly </a:t>
            </a:r>
            <a:r>
              <a:rPr lang="en-US" dirty="0" err="1" smtClean="0"/>
              <a:t>Oleksandrov</a:t>
            </a:r>
            <a:r>
              <a:rPr lang="en-US" dirty="0" smtClean="0"/>
              <a:t> was </a:t>
            </a:r>
            <a:r>
              <a:rPr lang="en-US" dirty="0"/>
              <a:t>working in the field of nuclear physics. </a:t>
            </a: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5652120" cy="40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8494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endParaRPr lang="en-US" sz="3600" dirty="0" smtClean="0"/>
          </a:p>
          <a:p>
            <a:pPr marL="109728" indent="0">
              <a:buNone/>
            </a:pPr>
            <a:endParaRPr lang="en-US" sz="3600" dirty="0"/>
          </a:p>
          <a:p>
            <a:pPr marL="109728" indent="0">
              <a:buNone/>
            </a:pPr>
            <a:r>
              <a:rPr lang="en-US" sz="3600" dirty="0" smtClean="0"/>
              <a:t>He took an interest in natural history from an early age.</a:t>
            </a:r>
            <a:endParaRPr lang="uk-UA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 err="1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Illia</a:t>
            </a:r>
            <a:r>
              <a:rPr lang="en-US" i="1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i="1" dirty="0" err="1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Mechnikov</a:t>
            </a:r>
            <a:r>
              <a:rPr lang="en-US" i="1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en-US" i="1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(1845-1916)</a:t>
            </a:r>
            <a:endParaRPr lang="uk-UA" i="1" dirty="0"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266828" cy="533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449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2"/>
          </p:nvPr>
        </p:nvSpPr>
        <p:spPr>
          <a:xfrm>
            <a:off x="251520" y="116633"/>
            <a:ext cx="8435280" cy="1872207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3600" dirty="0" err="1" smtClean="0"/>
              <a:t>Illia</a:t>
            </a:r>
            <a:r>
              <a:rPr lang="en-US" sz="3600" dirty="0" smtClean="0"/>
              <a:t> </a:t>
            </a:r>
            <a:r>
              <a:rPr lang="en-US" sz="3600" dirty="0" err="1" smtClean="0"/>
              <a:t>Mechnicov</a:t>
            </a:r>
            <a:r>
              <a:rPr lang="en-US" sz="3600" dirty="0" smtClean="0"/>
              <a:t> was interested in immunology and took up the study of how organisms fight disease.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336704" cy="477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1161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2"/>
          </p:nvPr>
        </p:nvSpPr>
        <p:spPr>
          <a:xfrm>
            <a:off x="179512" y="188641"/>
            <a:ext cx="8507288" cy="2664296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000" dirty="0" smtClean="0"/>
              <a:t>In 1908 he received the Nobel Prize for Physiology and Medicine.</a:t>
            </a:r>
            <a:endParaRPr lang="uk-UA" sz="40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7645846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2006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79000">
              <a:schemeClr val="accent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22" name="Объект 21"/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>
            <a:off x="2447845" y="2997928"/>
            <a:ext cx="5980694" cy="3310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82129" y="3120774"/>
            <a:ext cx="2171361" cy="3024336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4870025" y="5805264"/>
            <a:ext cx="1441450" cy="36004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895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1 -2.22222E-6 L -0.32431 -2.22222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082674" y="-1179512"/>
            <a:ext cx="6843713" cy="9244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504530" y="1004873"/>
            <a:ext cx="3201988" cy="40671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043608" y="847724"/>
            <a:ext cx="2880320" cy="4381475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Volodymyr</a:t>
            </a: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Vernadsky</a:t>
            </a:r>
            <a:r>
              <a:rPr kumimoji="0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endParaRPr kumimoji="0" lang="en-US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en-US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is </a:t>
            </a:r>
            <a:r>
              <a:rPr kumimoji="0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one </a:t>
            </a:r>
            <a:r>
              <a:rPr kumimoji="0" sz="3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of the brilliant </a:t>
            </a:r>
            <a:r>
              <a:rPr kumimoji="0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people </a:t>
            </a:r>
            <a:r>
              <a:rPr kumimoji="0" sz="3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among the Ukrainian scientists</a:t>
            </a:r>
          </a:p>
        </p:txBody>
      </p:sp>
    </p:spTree>
    <p:extLst>
      <p:ext uri="{BB962C8B-B14F-4D97-AF65-F5344CB8AC3E}">
        <p14:creationId xmlns:p14="http://schemas.microsoft.com/office/powerpoint/2010/main" val="375902581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082674" y="-1179512"/>
            <a:ext cx="6843713" cy="9244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979713" y="1700808"/>
            <a:ext cx="6033988" cy="45428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76375" y="758825"/>
            <a:ext cx="5494337" cy="127000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He was the first president of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/>
              </a:rPr>
              <a:t>the </a:t>
            </a:r>
            <a:r>
              <a:rPr kumimoji="0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Ukrainian </a:t>
            </a:r>
            <a:r>
              <a:rPr kumimoji="0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Academy of Sciences</a:t>
            </a:r>
          </a:p>
        </p:txBody>
      </p:sp>
    </p:spTree>
    <p:extLst>
      <p:ext uri="{BB962C8B-B14F-4D97-AF65-F5344CB8AC3E}">
        <p14:creationId xmlns:p14="http://schemas.microsoft.com/office/powerpoint/2010/main" val="16449025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092199" y="-1055687"/>
            <a:ext cx="6932613" cy="91233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87624" y="1196752"/>
            <a:ext cx="2592287" cy="432048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0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Yevhen</a:t>
            </a:r>
            <a:r>
              <a:rPr kumimoji="0" sz="4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Paton </a:t>
            </a:r>
            <a:r>
              <a:rPr kumimoji="0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worked in the field of welding and bridge building</a:t>
            </a:r>
          </a:p>
        </p:txBody>
      </p:sp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3779912" y="980728"/>
            <a:ext cx="4013125" cy="5367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93876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111249" y="-1095375"/>
            <a:ext cx="6934200" cy="912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1187624" y="1772816"/>
            <a:ext cx="6626051" cy="46311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71600" y="600075"/>
            <a:ext cx="6842075" cy="1172741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One of the longest bridge across the </a:t>
            </a:r>
            <a:r>
              <a:rPr kumimoji="0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Dniper</a:t>
            </a:r>
            <a:r>
              <a:rPr kumimoji="0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was constructed under his </a:t>
            </a:r>
            <a:r>
              <a:rPr kumimoji="0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supervision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.</a:t>
            </a:r>
            <a:endParaRPr kumimoji="0" sz="28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573683"/>
      </p:ext>
    </p:extLst>
  </p:cSld>
  <p:clrMapOvr>
    <a:masterClrMapping/>
  </p:clrMapOvr>
  <p:transition spd="slow" advClick="0">
    <p:wheel spokes="2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VEExport.0004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9213" y="836613"/>
            <a:ext cx="6719887" cy="5040312"/>
          </a:xfr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5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7493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21768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0">
        <p14:gallery dir="l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1115616" y="332656"/>
            <a:ext cx="7200800" cy="5472608"/>
          </a:xfrm>
          <a:prstGeom prst="verticalScroll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3710DE"/>
                </a:solidFill>
              </a:rPr>
              <a:t>Korolyov</a:t>
            </a:r>
            <a:r>
              <a:rPr lang="en-US" sz="3600" dirty="0" smtClean="0">
                <a:solidFill>
                  <a:srgbClr val="3710DE"/>
                </a:solidFill>
              </a:rPr>
              <a:t>  Sikorsky  </a:t>
            </a:r>
            <a:r>
              <a:rPr lang="en-US" sz="3600" dirty="0" err="1" smtClean="0">
                <a:solidFill>
                  <a:srgbClr val="3710DE"/>
                </a:solidFill>
              </a:rPr>
              <a:t>Antonov</a:t>
            </a:r>
            <a:endParaRPr lang="en-US" sz="3600" dirty="0">
              <a:solidFill>
                <a:srgbClr val="3710DE"/>
              </a:solidFill>
            </a:endParaRPr>
          </a:p>
          <a:p>
            <a:pPr algn="ctr"/>
            <a:r>
              <a:rPr lang="en-US" sz="3600" dirty="0" smtClean="0">
                <a:solidFill>
                  <a:srgbClr val="3710DE"/>
                </a:solidFill>
              </a:rPr>
              <a:t>emigrated </a:t>
            </a:r>
            <a:r>
              <a:rPr lang="en-US" sz="3600" dirty="0">
                <a:solidFill>
                  <a:srgbClr val="3710DE"/>
                </a:solidFill>
              </a:rPr>
              <a:t>to  </a:t>
            </a:r>
            <a:r>
              <a:rPr lang="en-US" sz="3600" dirty="0" smtClean="0">
                <a:solidFill>
                  <a:srgbClr val="3710DE"/>
                </a:solidFill>
              </a:rPr>
              <a:t>   was </a:t>
            </a:r>
            <a:r>
              <a:rPr lang="en-US" sz="3600" dirty="0">
                <a:solidFill>
                  <a:srgbClr val="3710DE"/>
                </a:solidFill>
              </a:rPr>
              <a:t>born in   </a:t>
            </a:r>
            <a:r>
              <a:rPr lang="en-US" sz="3600" dirty="0" smtClean="0">
                <a:solidFill>
                  <a:srgbClr val="3710DE"/>
                </a:solidFill>
              </a:rPr>
              <a:t>lived </a:t>
            </a:r>
            <a:r>
              <a:rPr lang="en-US" sz="3600" dirty="0">
                <a:solidFill>
                  <a:srgbClr val="3710DE"/>
                </a:solidFill>
              </a:rPr>
              <a:t>in</a:t>
            </a:r>
          </a:p>
          <a:p>
            <a:pPr algn="ctr"/>
            <a:r>
              <a:rPr lang="en-US" sz="3600" dirty="0" smtClean="0">
                <a:solidFill>
                  <a:srgbClr val="3710DE"/>
                </a:solidFill>
              </a:rPr>
              <a:t>Kyiv    the </a:t>
            </a:r>
            <a:r>
              <a:rPr lang="en-US" sz="3600" dirty="0">
                <a:solidFill>
                  <a:srgbClr val="3710DE"/>
                </a:solidFill>
              </a:rPr>
              <a:t>USA   </a:t>
            </a:r>
            <a:r>
              <a:rPr lang="en-US" sz="3600" dirty="0" smtClean="0">
                <a:solidFill>
                  <a:srgbClr val="3710DE"/>
                </a:solidFill>
              </a:rPr>
              <a:t> Zhytomyr</a:t>
            </a:r>
            <a:endParaRPr lang="uk-UA" sz="3600" dirty="0">
              <a:solidFill>
                <a:srgbClr val="3710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26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0">
        <p14:gallery dir="l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22313" y="1844824"/>
            <a:ext cx="7772400" cy="1061889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rgbClr val="FFFF00"/>
                </a:solidFill>
                <a:effectLst>
                  <a:glow rad="406400">
                    <a:schemeClr val="accent1">
                      <a:alpha val="69000"/>
                    </a:schemeClr>
                  </a:glow>
                </a:effectLst>
                <a:latin typeface="Freehand521 BT" pitchFamily="66" charset="0"/>
              </a:rPr>
              <a:t>Exhibition hall </a:t>
            </a:r>
            <a:endParaRPr lang="ru-RU" sz="5000" dirty="0">
              <a:solidFill>
                <a:srgbClr val="FFFF00"/>
              </a:solidFill>
              <a:effectLst>
                <a:glow rad="406400">
                  <a:schemeClr val="accent1">
                    <a:alpha val="69000"/>
                  </a:schemeClr>
                </a:glow>
              </a:effectLst>
              <a:latin typeface="Freehand521 BT" pitchFamily="66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22313" y="2906713"/>
            <a:ext cx="7772400" cy="2538511"/>
          </a:xfrm>
        </p:spPr>
        <p:txBody>
          <a:bodyPr/>
          <a:lstStyle/>
          <a:p>
            <a:pPr algn="ctr">
              <a:buNone/>
            </a:pPr>
            <a:r>
              <a:rPr lang="en-US" sz="6600" b="1" i="1" dirty="0" smtClean="0">
                <a:solidFill>
                  <a:srgbClr val="FFFF00"/>
                </a:solidFill>
                <a:effectLst>
                  <a:glow rad="342900">
                    <a:schemeClr val="accent1">
                      <a:alpha val="77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SPORTS</a:t>
            </a:r>
            <a:r>
              <a:rPr lang="en-US" sz="6600" b="1" dirty="0" smtClean="0">
                <a:solidFill>
                  <a:srgbClr val="FFFF00"/>
                </a:solidFill>
                <a:effectLst>
                  <a:glow rad="342900">
                    <a:schemeClr val="accent1">
                      <a:alpha val="77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 </a:t>
            </a:r>
            <a:r>
              <a:rPr lang="en-US" sz="6600" b="1" i="1" dirty="0" smtClean="0">
                <a:solidFill>
                  <a:srgbClr val="FFFF00"/>
                </a:solidFill>
                <a:effectLst>
                  <a:glow rad="342900">
                    <a:schemeClr val="accent1">
                      <a:alpha val="77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CELEBRITIES</a:t>
            </a:r>
            <a:endParaRPr lang="ru-RU" sz="5000" b="1" i="1" dirty="0">
              <a:solidFill>
                <a:srgbClr val="FFC000"/>
              </a:solidFill>
              <a:effectLst>
                <a:glow rad="342900">
                  <a:schemeClr val="accent1">
                    <a:alpha val="77000"/>
                  </a:schemeClr>
                </a:glow>
                <a:reflection stA="45000" endPos="0" dist="50800" dir="5400000" sy="-100000" algn="bl" rotWithShape="0"/>
              </a:effectLst>
              <a:latin typeface="Freehand521 BT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344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__20131119_12145509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836613"/>
            <a:ext cx="8229600" cy="1143000"/>
          </a:xfrm>
        </p:spPr>
        <p:txBody>
          <a:bodyPr/>
          <a:lstStyle/>
          <a:p>
            <a:r>
              <a:rPr lang="en-US" altLang="uk-UA" sz="2800" dirty="0" smtClean="0">
                <a:solidFill>
                  <a:srgbClr val="FFFF66"/>
                </a:solidFill>
              </a:rPr>
              <a:t>Irina </a:t>
            </a:r>
            <a:r>
              <a:rPr lang="en-US" altLang="uk-UA" sz="2800" dirty="0" err="1">
                <a:solidFill>
                  <a:srgbClr val="FFFF66"/>
                </a:solidFill>
              </a:rPr>
              <a:t>Deriuhina</a:t>
            </a:r>
            <a:r>
              <a:rPr lang="en-US" altLang="uk-UA" sz="2800" dirty="0">
                <a:solidFill>
                  <a:srgbClr val="FFFF66"/>
                </a:solidFill>
              </a:rPr>
              <a:t>, </a:t>
            </a:r>
            <a:r>
              <a:rPr lang="en-US" altLang="uk-UA" sz="2800" dirty="0" err="1">
                <a:solidFill>
                  <a:srgbClr val="FFFF66"/>
                </a:solidFill>
              </a:rPr>
              <a:t>Oleksandra</a:t>
            </a:r>
            <a:r>
              <a:rPr lang="en-US" altLang="uk-UA" sz="2800" dirty="0">
                <a:solidFill>
                  <a:srgbClr val="FFFF66"/>
                </a:solidFill>
              </a:rPr>
              <a:t> Timoshenko have won World Championships. </a:t>
            </a:r>
            <a:r>
              <a:rPr lang="en-US" altLang="uk-UA" sz="2800" dirty="0" err="1">
                <a:solidFill>
                  <a:srgbClr val="FFFF66"/>
                </a:solidFill>
              </a:rPr>
              <a:t>Larysa</a:t>
            </a:r>
            <a:r>
              <a:rPr lang="en-US" altLang="uk-UA" sz="2800" dirty="0">
                <a:solidFill>
                  <a:srgbClr val="FFFF66"/>
                </a:solidFill>
              </a:rPr>
              <a:t> </a:t>
            </a:r>
            <a:r>
              <a:rPr lang="en-US" altLang="uk-UA" sz="2800" dirty="0" err="1">
                <a:solidFill>
                  <a:srgbClr val="FFFF66"/>
                </a:solidFill>
              </a:rPr>
              <a:t>Latynina</a:t>
            </a:r>
            <a:r>
              <a:rPr lang="en-US" altLang="uk-UA" sz="2800" dirty="0">
                <a:solidFill>
                  <a:srgbClr val="FFFF66"/>
                </a:solidFill>
              </a:rPr>
              <a:t> has the longest history of records in the Olympics</a:t>
            </a:r>
            <a:r>
              <a:rPr lang="en-US" altLang="uk-UA" sz="3600" dirty="0">
                <a:solidFill>
                  <a:srgbClr val="FFFF66"/>
                </a:solidFill>
              </a:rPr>
              <a:t>.</a:t>
            </a:r>
            <a:endParaRPr lang="ru-RU" altLang="uk-UA" sz="3600" dirty="0">
              <a:solidFill>
                <a:srgbClr val="FFFF66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213100"/>
            <a:ext cx="8229600" cy="3384550"/>
          </a:xfrm>
        </p:spPr>
        <p:txBody>
          <a:bodyPr/>
          <a:lstStyle/>
          <a:p>
            <a:endParaRPr lang="uk-UA" altLang="uk-UA"/>
          </a:p>
        </p:txBody>
      </p:sp>
      <p:pic>
        <p:nvPicPr>
          <p:cNvPr id="3077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3590925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imoshenko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781300"/>
            <a:ext cx="2808287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Latynin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781300"/>
            <a:ext cx="2827338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5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__20131119_12145509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r>
              <a:rPr lang="en-US" altLang="uk-UA" sz="3200" dirty="0">
                <a:solidFill>
                  <a:srgbClr val="FFFF66"/>
                </a:solidFill>
              </a:rPr>
              <a:t>Valery </a:t>
            </a:r>
            <a:r>
              <a:rPr lang="en-US" altLang="uk-UA" sz="3200" dirty="0" err="1">
                <a:solidFill>
                  <a:srgbClr val="FFFF66"/>
                </a:solidFill>
              </a:rPr>
              <a:t>Borzov</a:t>
            </a:r>
            <a:r>
              <a:rPr lang="en-US" altLang="uk-UA" sz="3200" dirty="0">
                <a:solidFill>
                  <a:srgbClr val="FFFF66"/>
                </a:solidFill>
              </a:rPr>
              <a:t> is the famous sprinter.</a:t>
            </a:r>
            <a:r>
              <a:rPr lang="en-US" altLang="uk-UA" sz="3200" dirty="0"/>
              <a:t> </a:t>
            </a:r>
            <a:r>
              <a:rPr lang="en-US" altLang="uk-UA" sz="3200" dirty="0" err="1">
                <a:solidFill>
                  <a:srgbClr val="FFFF66"/>
                </a:solidFill>
              </a:rPr>
              <a:t>Serhiy</a:t>
            </a:r>
            <a:r>
              <a:rPr lang="en-US" altLang="uk-UA" sz="3200" dirty="0">
                <a:solidFill>
                  <a:srgbClr val="FFFF66"/>
                </a:solidFill>
              </a:rPr>
              <a:t> </a:t>
            </a:r>
            <a:r>
              <a:rPr lang="en-US" altLang="uk-UA" sz="3200" dirty="0" err="1">
                <a:solidFill>
                  <a:srgbClr val="FFFF66"/>
                </a:solidFill>
              </a:rPr>
              <a:t>Bubka</a:t>
            </a:r>
            <a:r>
              <a:rPr lang="en-US" altLang="uk-UA" sz="3200" dirty="0">
                <a:solidFill>
                  <a:srgbClr val="FFFF66"/>
                </a:solidFill>
              </a:rPr>
              <a:t> has been named </a:t>
            </a:r>
            <a:r>
              <a:rPr lang="en-US" altLang="uk-UA" sz="3200" dirty="0" smtClean="0">
                <a:solidFill>
                  <a:srgbClr val="FFFF66"/>
                </a:solidFill>
              </a:rPr>
              <a:t>the World’s </a:t>
            </a:r>
            <a:r>
              <a:rPr lang="en-US" altLang="uk-UA" sz="3200" dirty="0">
                <a:solidFill>
                  <a:srgbClr val="FFFF66"/>
                </a:solidFill>
              </a:rPr>
              <a:t>Best Athlete</a:t>
            </a:r>
            <a:r>
              <a:rPr lang="en-US" altLang="uk-UA" sz="4000" dirty="0">
                <a:solidFill>
                  <a:srgbClr val="FFFF66"/>
                </a:solidFill>
              </a:rPr>
              <a:t>.</a:t>
            </a:r>
            <a:r>
              <a:rPr lang="en-US" altLang="uk-UA" sz="4000" dirty="0"/>
              <a:t> </a:t>
            </a:r>
            <a:endParaRPr lang="ru-RU" altLang="uk-UA" sz="40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uk-UA" altLang="uk-UA" dirty="0"/>
          </a:p>
        </p:txBody>
      </p:sp>
      <p:pic>
        <p:nvPicPr>
          <p:cNvPr id="7173" name="Picture 5" descr="borzov2_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4284663" cy="494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18(607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916113"/>
            <a:ext cx="4859337" cy="494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30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__20131119_12145509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930400"/>
          </a:xfrm>
        </p:spPr>
        <p:txBody>
          <a:bodyPr/>
          <a:lstStyle/>
          <a:p>
            <a:r>
              <a:rPr lang="en-US" altLang="uk-UA" sz="2800" dirty="0">
                <a:solidFill>
                  <a:srgbClr val="FFFF66"/>
                </a:solidFill>
              </a:rPr>
              <a:t>Oksana Baiul won the first gold medal for independent Ukraine. </a:t>
            </a:r>
            <a:r>
              <a:rPr lang="en-US" altLang="uk-UA" sz="2800" dirty="0" err="1">
                <a:solidFill>
                  <a:srgbClr val="FFFF66"/>
                </a:solidFill>
              </a:rPr>
              <a:t>Liliya</a:t>
            </a:r>
            <a:r>
              <a:rPr lang="en-US" altLang="uk-UA" sz="2800" dirty="0">
                <a:solidFill>
                  <a:srgbClr val="FFFF66"/>
                </a:solidFill>
              </a:rPr>
              <a:t> </a:t>
            </a:r>
            <a:r>
              <a:rPr lang="en-US" altLang="uk-UA" sz="2800" dirty="0" err="1">
                <a:solidFill>
                  <a:srgbClr val="FFFF66"/>
                </a:solidFill>
              </a:rPr>
              <a:t>Podkopayeva</a:t>
            </a:r>
            <a:r>
              <a:rPr lang="en-US" altLang="uk-UA" sz="2800" dirty="0">
                <a:solidFill>
                  <a:srgbClr val="FFFF66"/>
                </a:solidFill>
              </a:rPr>
              <a:t> is the 1996 Olympic all-around champion. Yana </a:t>
            </a:r>
            <a:r>
              <a:rPr lang="en-US" altLang="uk-UA" sz="2800" dirty="0" err="1">
                <a:solidFill>
                  <a:srgbClr val="FFFF66"/>
                </a:solidFill>
              </a:rPr>
              <a:t>Klochkova</a:t>
            </a:r>
            <a:r>
              <a:rPr lang="en-US" altLang="uk-UA" sz="2800" dirty="0">
                <a:solidFill>
                  <a:srgbClr val="FFFF66"/>
                </a:solidFill>
              </a:rPr>
              <a:t> is a Ukrainian swimmer, who has won five Olympic medals.</a:t>
            </a:r>
            <a:endParaRPr lang="ru-RU" altLang="uk-UA" sz="2800" dirty="0">
              <a:solidFill>
                <a:srgbClr val="FFFF66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3213100"/>
            <a:ext cx="8362950" cy="2913063"/>
          </a:xfrm>
        </p:spPr>
        <p:txBody>
          <a:bodyPr/>
          <a:lstStyle/>
          <a:p>
            <a:endParaRPr lang="uk-UA" altLang="uk-UA"/>
          </a:p>
        </p:txBody>
      </p:sp>
      <p:pic>
        <p:nvPicPr>
          <p:cNvPr id="6149" name="Picture 5" descr="1177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213100"/>
            <a:ext cx="4537075" cy="3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kloch_27_10_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165475"/>
            <a:ext cx="3563937" cy="36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9888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3100"/>
            <a:ext cx="2700338" cy="3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1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>
            <a:off x="2385900" y="2862294"/>
            <a:ext cx="6305209" cy="3274106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4564889" y="5477693"/>
            <a:ext cx="1441450" cy="39751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95001" y="2987179"/>
            <a:ext cx="2171361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4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 2.59259E-6 L -0.3243 2.59259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__20131119_12145509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274637"/>
            <a:ext cx="8240714" cy="2218259"/>
          </a:xfrm>
        </p:spPr>
        <p:txBody>
          <a:bodyPr/>
          <a:lstStyle/>
          <a:p>
            <a:r>
              <a:rPr lang="en-US" altLang="uk-UA" sz="2800" dirty="0" smtClean="0">
                <a:solidFill>
                  <a:srgbClr val="FFFF66"/>
                </a:solidFill>
              </a:rPr>
              <a:t>      Anna </a:t>
            </a:r>
            <a:r>
              <a:rPr lang="en-US" altLang="uk-UA" sz="2800" dirty="0" err="1">
                <a:solidFill>
                  <a:srgbClr val="FFFF66"/>
                </a:solidFill>
              </a:rPr>
              <a:t>Bessonova</a:t>
            </a:r>
            <a:r>
              <a:rPr lang="en-US" altLang="uk-UA" sz="2800" dirty="0">
                <a:solidFill>
                  <a:srgbClr val="FFFF66"/>
                </a:solidFill>
              </a:rPr>
              <a:t> is the number one </a:t>
            </a:r>
            <a:r>
              <a:rPr lang="en-US" altLang="uk-UA" sz="2800" dirty="0" smtClean="0">
                <a:solidFill>
                  <a:srgbClr val="FFFF66"/>
                </a:solidFill>
              </a:rPr>
              <a:t>rhythmic </a:t>
            </a:r>
            <a:r>
              <a:rPr lang="en-US" altLang="uk-UA" sz="2800" dirty="0">
                <a:solidFill>
                  <a:srgbClr val="FFFF66"/>
                </a:solidFill>
              </a:rPr>
              <a:t>gymnast in Ukraine. </a:t>
            </a:r>
            <a:r>
              <a:rPr lang="en-US" altLang="uk-UA" sz="2800" dirty="0" smtClean="0">
                <a:solidFill>
                  <a:srgbClr val="FFFF66"/>
                </a:solidFill>
              </a:rPr>
              <a:t/>
            </a:r>
            <a:br>
              <a:rPr lang="en-US" altLang="uk-UA" sz="2800" dirty="0" smtClean="0">
                <a:solidFill>
                  <a:srgbClr val="FFFF66"/>
                </a:solidFill>
              </a:rPr>
            </a:br>
            <a:r>
              <a:rPr lang="en-US" altLang="uk-UA" sz="2800" dirty="0" smtClean="0">
                <a:solidFill>
                  <a:srgbClr val="FFFF66"/>
                </a:solidFill>
              </a:rPr>
              <a:t>      </a:t>
            </a:r>
            <a:r>
              <a:rPr lang="en-US" altLang="uk-UA" sz="2800" dirty="0" err="1" smtClean="0">
                <a:solidFill>
                  <a:srgbClr val="FFFF66"/>
                </a:solidFill>
              </a:rPr>
              <a:t>Oleksandr</a:t>
            </a:r>
            <a:r>
              <a:rPr lang="en-US" altLang="uk-UA" sz="2800" dirty="0" smtClean="0">
                <a:solidFill>
                  <a:srgbClr val="FFFF66"/>
                </a:solidFill>
              </a:rPr>
              <a:t> </a:t>
            </a:r>
            <a:r>
              <a:rPr lang="en-US" altLang="uk-UA" sz="2800" dirty="0" err="1">
                <a:solidFill>
                  <a:srgbClr val="FFFF66"/>
                </a:solidFill>
              </a:rPr>
              <a:t>Usyk</a:t>
            </a:r>
            <a:r>
              <a:rPr lang="en-US" altLang="uk-UA" sz="2800" dirty="0">
                <a:solidFill>
                  <a:srgbClr val="FFFF66"/>
                </a:solidFill>
              </a:rPr>
              <a:t> </a:t>
            </a:r>
            <a:r>
              <a:rPr lang="en-US" altLang="uk-UA" sz="2800" dirty="0" smtClean="0">
                <a:solidFill>
                  <a:srgbClr val="FFFF66"/>
                </a:solidFill>
              </a:rPr>
              <a:t>is </a:t>
            </a:r>
            <a:r>
              <a:rPr lang="en-US" altLang="uk-UA" sz="2800" dirty="0">
                <a:solidFill>
                  <a:srgbClr val="FFFF66"/>
                </a:solidFill>
              </a:rPr>
              <a:t>the </a:t>
            </a:r>
            <a:r>
              <a:rPr lang="en-US" altLang="uk-UA" sz="2800" dirty="0" smtClean="0">
                <a:solidFill>
                  <a:srgbClr val="FFFF66"/>
                </a:solidFill>
              </a:rPr>
              <a:t>WBO junior-heavyweight </a:t>
            </a:r>
            <a:r>
              <a:rPr lang="en-US" altLang="uk-UA" sz="2800" dirty="0">
                <a:solidFill>
                  <a:srgbClr val="FFFF66"/>
                </a:solidFill>
              </a:rPr>
              <a:t>champion</a:t>
            </a:r>
            <a:r>
              <a:rPr lang="en-US" altLang="uk-UA" sz="2800" dirty="0" smtClean="0">
                <a:solidFill>
                  <a:srgbClr val="FFFF66"/>
                </a:solidFill>
              </a:rPr>
              <a:t>.</a:t>
            </a:r>
            <a:endParaRPr lang="ru-RU" altLang="uk-UA" sz="2800" dirty="0">
              <a:solidFill>
                <a:srgbClr val="FFFF66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565400"/>
            <a:ext cx="8229600" cy="4021138"/>
          </a:xfrm>
        </p:spPr>
        <p:txBody>
          <a:bodyPr/>
          <a:lstStyle/>
          <a:p>
            <a:endParaRPr lang="uk-UA" altLang="uk-UA" dirty="0"/>
          </a:p>
        </p:txBody>
      </p:sp>
      <p:pic>
        <p:nvPicPr>
          <p:cNvPr id="5125" name="Picture 5" descr="be5b573610af91ce7c6cdcfff6dfee2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565400"/>
            <a:ext cx="5219700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13496847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4140200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02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 descr="J:\конкурс уроков\famous people\на презентации\4 зал украина\shevchenko14-n3kq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803" y="116632"/>
            <a:ext cx="3312368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3546750"/>
            <a:ext cx="3953644" cy="31620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19388" r="15395"/>
          <a:stretch/>
        </p:blipFill>
        <p:spPr>
          <a:xfrm>
            <a:off x="24472" y="3441725"/>
            <a:ext cx="3528392" cy="32670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24 - Неизвестный артист - Неизвесный заголовок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40188" y="4475163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88602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41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Горизонтальный свиток 11"/>
          <p:cNvSpPr/>
          <p:nvPr/>
        </p:nvSpPr>
        <p:spPr>
          <a:xfrm>
            <a:off x="1763688" y="2294960"/>
            <a:ext cx="5688631" cy="272262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37728" y="908919"/>
            <a:ext cx="3022104" cy="1656184"/>
          </a:xfrm>
          <a:prstGeom prst="wedgeEllipseCallout">
            <a:avLst>
              <a:gd name="adj1" fmla="val 21783"/>
              <a:gd name="adj2" fmla="val 928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better than any other of the same type</a:t>
            </a:r>
            <a:endParaRPr lang="uk-UA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2535358" y="106455"/>
            <a:ext cx="3888432" cy="1168101"/>
          </a:xfrm>
          <a:prstGeom prst="wedgeEllipseCallout">
            <a:avLst>
              <a:gd name="adj1" fmla="val -14540"/>
              <a:gd name="adj2" fmla="val 2617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special area of ground on which football is played</a:t>
            </a:r>
            <a:endParaRPr lang="uk-UA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401043" y="5017588"/>
            <a:ext cx="3168352" cy="1428944"/>
          </a:xfrm>
          <a:prstGeom prst="wedgeEllipseCallout">
            <a:avLst>
              <a:gd name="adj1" fmla="val 15751"/>
              <a:gd name="adj2" fmla="val -96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deserving respect, admiration or support</a:t>
            </a:r>
            <a:endParaRPr lang="uk-UA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5375474" y="5157192"/>
            <a:ext cx="3622476" cy="1404736"/>
          </a:xfrm>
          <a:prstGeom prst="wedgeEllipseCallout">
            <a:avLst>
              <a:gd name="adj1" fmla="val -53186"/>
              <a:gd name="adj2" fmla="val -1034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feeling very pleased about something</a:t>
            </a:r>
            <a:endParaRPr lang="uk-UA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5952691" y="952794"/>
            <a:ext cx="3240360" cy="1596008"/>
          </a:xfrm>
          <a:prstGeom prst="wedgeEllipseCallout">
            <a:avLst>
              <a:gd name="adj1" fmla="val -79656"/>
              <a:gd name="adj2" fmla="val 899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player who scores points in a game</a:t>
            </a:r>
            <a:endParaRPr lang="uk-UA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535358" y="4365104"/>
            <a:ext cx="1892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292080" y="4365104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32040" y="321297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267744" y="3269422"/>
            <a:ext cx="1728192" cy="24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851920" y="3790115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22313" y="1844824"/>
            <a:ext cx="7772400" cy="1061889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rgbClr val="FFFF00"/>
                </a:solidFill>
                <a:effectLst>
                  <a:glow rad="368300">
                    <a:schemeClr val="accent1">
                      <a:alpha val="69000"/>
                    </a:schemeClr>
                  </a:glow>
                </a:effectLst>
                <a:latin typeface="Freehand521 BT" pitchFamily="66" charset="0"/>
              </a:rPr>
              <a:t>Exhibition hall </a:t>
            </a:r>
            <a:endParaRPr lang="ru-RU" sz="5000" dirty="0">
              <a:solidFill>
                <a:srgbClr val="FFFF00"/>
              </a:solidFill>
              <a:effectLst>
                <a:glow rad="368300">
                  <a:schemeClr val="accent1">
                    <a:alpha val="69000"/>
                  </a:schemeClr>
                </a:glow>
              </a:effectLst>
              <a:latin typeface="Freehand521 BT" pitchFamily="66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22313" y="2906713"/>
            <a:ext cx="7772400" cy="2538511"/>
          </a:xfrm>
        </p:spPr>
        <p:txBody>
          <a:bodyPr/>
          <a:lstStyle/>
          <a:p>
            <a:pPr algn="ctr">
              <a:buNone/>
            </a:pPr>
            <a:endParaRPr lang="ru-RU" sz="5000" b="1" dirty="0">
              <a:solidFill>
                <a:srgbClr val="FFC000"/>
              </a:solidFill>
              <a:effectLst/>
              <a:latin typeface="Freehand521 BT" pitchFamily="66" charset="0"/>
              <a:ea typeface="+mj-ea"/>
              <a:cs typeface="+mj-cs"/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rgbClr val="FFFF00"/>
                </a:solidFill>
                <a:effectLst>
                  <a:glow rad="368300">
                    <a:schemeClr val="accent1">
                      <a:alpha val="77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PROMINENT ARTISTS OF UKRAINE</a:t>
            </a:r>
            <a:endParaRPr lang="en-US" sz="6600" b="1" dirty="0">
              <a:solidFill>
                <a:srgbClr val="FFFF00"/>
              </a:solidFill>
              <a:effectLst>
                <a:glow rad="368300">
                  <a:schemeClr val="accent1">
                    <a:alpha val="77000"/>
                  </a:schemeClr>
                </a:glow>
                <a:reflection stA="45000" endPos="0" dist="50800" dir="5400000" sy="-100000" algn="bl" rotWithShape="0"/>
              </a:effectLst>
              <a:latin typeface="Freehand521 BT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7292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85728"/>
            <a:ext cx="7892380" cy="1559096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 smtClean="0">
                <a:latin typeface="Arial Black" pitchFamily="34" charset="0"/>
              </a:rPr>
              <a:t>Mariia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Pryimachenko</a:t>
            </a:r>
            <a:r>
              <a:rPr lang="en-US" sz="3200" dirty="0" smtClean="0">
                <a:latin typeface="Arial Black" pitchFamily="34" charset="0"/>
              </a:rPr>
              <a:t> became  an important artist who is still recognized internationally.</a:t>
            </a:r>
            <a:endParaRPr lang="uk-UA" sz="3200" dirty="0">
              <a:latin typeface="Arial Black" pitchFamily="34" charset="0"/>
            </a:endParaRPr>
          </a:p>
        </p:txBody>
      </p:sp>
      <p:pic>
        <p:nvPicPr>
          <p:cNvPr id="23556" name="Picture 4" descr="Картинки по запросу фотографія художниці марії приймачен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0396" y="2214554"/>
            <a:ext cx="3643307" cy="45882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79284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художниця марія приймаченко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6858048" cy="3643337"/>
          </a:xfrm>
          <a:prstGeom prst="rect">
            <a:avLst/>
          </a:prstGeom>
          <a:noFill/>
        </p:spPr>
      </p:pic>
      <p:pic>
        <p:nvPicPr>
          <p:cNvPr id="26630" name="Picture 6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643314"/>
            <a:ext cx="4714876" cy="3214685"/>
          </a:xfrm>
          <a:prstGeom prst="rect">
            <a:avLst/>
          </a:prstGeom>
          <a:noFill/>
        </p:spPr>
      </p:pic>
      <p:pic>
        <p:nvPicPr>
          <p:cNvPr id="26632" name="Picture 8" descr="Картинки по запросу художниця марія приймаченко фо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4"/>
            <a:ext cx="4381500" cy="3214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88655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4572032" cy="507207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 Black" pitchFamily="34" charset="0"/>
              </a:rPr>
              <a:t>Being an ordinary woman </a:t>
            </a:r>
            <a:r>
              <a:rPr lang="en-US" sz="2800" dirty="0" err="1" smtClean="0">
                <a:latin typeface="Arial Black" pitchFamily="34" charset="0"/>
              </a:rPr>
              <a:t>Kateryna</a:t>
            </a:r>
            <a:r>
              <a:rPr lang="en-US" sz="2800" dirty="0" smtClean="0">
                <a:latin typeface="Arial Black" pitchFamily="34" charset="0"/>
              </a:rPr>
              <a:t> </a:t>
            </a:r>
            <a:r>
              <a:rPr lang="en-US" sz="2800" dirty="0" err="1" smtClean="0">
                <a:latin typeface="Arial Black" pitchFamily="34" charset="0"/>
              </a:rPr>
              <a:t>Bilokur</a:t>
            </a:r>
            <a:r>
              <a:rPr lang="en-US" sz="2800" dirty="0" smtClean="0">
                <a:latin typeface="Arial Black" pitchFamily="34" charset="0"/>
              </a:rPr>
              <a:t> managed to overcome the difficulties and became the person who loved native land deeply and tried to express her love in pictures.</a:t>
            </a:r>
            <a:endParaRPr lang="uk-UA" sz="2800" dirty="0">
              <a:latin typeface="Arial Black" pitchFamily="34" charset="0"/>
            </a:endParaRPr>
          </a:p>
        </p:txBody>
      </p:sp>
      <p:pic>
        <p:nvPicPr>
          <p:cNvPr id="28674" name="Picture 2" descr="Картинки по запросу катерина білоку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4280" y="1790706"/>
            <a:ext cx="3579720" cy="5067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00804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о запросу катерина білокур карти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572001" cy="478632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00808"/>
            <a:ext cx="4572000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616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32656"/>
            <a:ext cx="3890392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кутник 6"/>
          <p:cNvSpPr/>
          <p:nvPr/>
        </p:nvSpPr>
        <p:spPr>
          <a:xfrm>
            <a:off x="5109592" y="2398358"/>
            <a:ext cx="3305888" cy="15927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uk-UA" sz="4950" b="1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    </a:t>
            </a:r>
            <a:r>
              <a:rPr lang="en-US" sz="4950" b="1" dirty="0" err="1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Taras</a:t>
            </a:r>
            <a:r>
              <a:rPr lang="en-US" sz="4950" b="1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 </a:t>
            </a:r>
            <a:r>
              <a:rPr lang="uk-UA" sz="4950" b="1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    </a:t>
            </a:r>
            <a:r>
              <a:rPr lang="en-US" sz="4950" b="1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Shevchenko</a:t>
            </a:r>
            <a:endParaRPr lang="uk-UA" sz="495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288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4502719" y="3082752"/>
            <a:ext cx="13856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uk-UA" sz="4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845154" y="1536352"/>
            <a:ext cx="7315144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500" b="1" dirty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Taras</a:t>
            </a:r>
            <a:r>
              <a:rPr lang="en-US" sz="45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 Shevchenko was a realist painter.</a:t>
            </a:r>
            <a:endParaRPr lang="uk-UA" sz="450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63" y="2476248"/>
            <a:ext cx="1983629" cy="2500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474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>
            <a:off x="2385900" y="3229777"/>
            <a:ext cx="6649814" cy="3188758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7164288" y="6021288"/>
            <a:ext cx="927698" cy="330556"/>
          </a:xfrm>
          <a:prstGeom prst="ellipse">
            <a:avLst/>
          </a:prstGeom>
          <a:solidFill>
            <a:srgbClr val="FFCC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27589" y="3229777"/>
            <a:ext cx="2171361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4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 -7.40741E-7 L -0.63854 -0.008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4502719" y="3082752"/>
            <a:ext cx="13856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uk-UA" sz="4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16230" y="1557315"/>
            <a:ext cx="4846321" cy="256224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405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The collection of </a:t>
            </a:r>
            <a:r>
              <a:rPr lang="en-US" sz="4050" b="1" dirty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Taras</a:t>
            </a:r>
            <a:r>
              <a:rPr lang="en-US" sz="405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 Shevchenko contains over 150 portraits and 42 self-portraits.</a:t>
            </a:r>
            <a:endParaRPr lang="uk-UA" sz="405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20" y="1461736"/>
            <a:ext cx="3579418" cy="27533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3089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4502719" y="3082752"/>
            <a:ext cx="13856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uk-UA" sz="4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531870" y="2382284"/>
            <a:ext cx="4846321" cy="17312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uk-UA" sz="54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«</a:t>
            </a:r>
            <a:r>
              <a:rPr lang="en-US" sz="54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Catherine</a:t>
            </a:r>
            <a:r>
              <a:rPr lang="uk-UA" sz="5400" b="1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»</a:t>
            </a:r>
          </a:p>
          <a:p>
            <a:pPr algn="ctr"/>
            <a:r>
              <a:rPr lang="en-US" sz="5400" b="1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 </a:t>
            </a:r>
            <a:r>
              <a:rPr lang="en-US" sz="54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1840</a:t>
            </a:r>
            <a:endParaRPr lang="uk-UA" sz="540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4176464" cy="50405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009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4502719" y="3082752"/>
            <a:ext cx="13856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uk-UA" sz="4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531870" y="2382284"/>
            <a:ext cx="4846321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Self-portrait </a:t>
            </a:r>
            <a:r>
              <a:rPr lang="uk-UA" sz="54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,</a:t>
            </a:r>
            <a:r>
              <a:rPr lang="en-US" sz="54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</a:rPr>
              <a:t>1860</a:t>
            </a:r>
            <a:endParaRPr lang="uk-UA" sz="540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2" y="620688"/>
            <a:ext cx="3542926" cy="4896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9575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2"/>
            <a:ext cx="9144000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619672" y="265114"/>
            <a:ext cx="5616624" cy="191590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Evhenia</a:t>
            </a:r>
            <a:r>
              <a:rPr lang="en-US" sz="60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 </a:t>
            </a:r>
            <a:r>
              <a:rPr lang="en-US" sz="6000" b="1" dirty="0" err="1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Gapchinska</a:t>
            </a:r>
            <a:endParaRPr lang="uk-UA" sz="6000" b="1" dirty="0">
              <a:ln w="0"/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988840"/>
            <a:ext cx="417646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5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4502718" y="2416166"/>
            <a:ext cx="138564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uk-UA" sz="3300" b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39551" y="404664"/>
            <a:ext cx="8208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works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full of light and 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kindness 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40766">
            <a:off x="759529" y="2074275"/>
            <a:ext cx="3191115" cy="3666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7751">
            <a:off x="5218625" y="2138169"/>
            <a:ext cx="3247816" cy="37680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8339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697229" y="980455"/>
            <a:ext cx="7342565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«</a:t>
            </a:r>
            <a:r>
              <a:rPr lang="en-US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The  Pirates  Stories</a:t>
            </a: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»</a:t>
            </a:r>
            <a:endParaRPr lang="uk-UA" sz="45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502718" y="2416166"/>
            <a:ext cx="138564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uk-UA" sz="3300" b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697229" y="1538222"/>
            <a:ext cx="8183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33" y="1122363"/>
            <a:ext cx="2640331" cy="51149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282" y="2056701"/>
            <a:ext cx="3799773" cy="3698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930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0" y="980455"/>
            <a:ext cx="8039794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«</a:t>
            </a:r>
            <a:r>
              <a:rPr lang="en-US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The  Birth  of  Venus</a:t>
            </a: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»</a:t>
            </a:r>
            <a:endParaRPr lang="uk-UA" sz="45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502718" y="2416166"/>
            <a:ext cx="138564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uk-UA" sz="3300" b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697229" y="1538222"/>
            <a:ext cx="8183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270" y="2096817"/>
            <a:ext cx="3099177" cy="3780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99969"/>
            <a:ext cx="4654629" cy="31068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6737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475656" y="980457"/>
            <a:ext cx="6264696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«</a:t>
            </a:r>
            <a:r>
              <a:rPr lang="en-US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My Fish</a:t>
            </a: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»</a:t>
            </a:r>
            <a:endParaRPr lang="uk-UA" sz="45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502718" y="2416166"/>
            <a:ext cx="138564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uk-UA" sz="3300" b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697229" y="1538222"/>
            <a:ext cx="8183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600" y="1884110"/>
            <a:ext cx="4241353" cy="45503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0735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434340" y="1050040"/>
            <a:ext cx="8039794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«</a:t>
            </a:r>
            <a:r>
              <a:rPr lang="en-US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Lisa and her dreams</a:t>
            </a:r>
            <a:r>
              <a:rPr lang="uk-UA" sz="4500" b="1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Lucida Handwriting" panose="03010101010101010101" pitchFamily="66" charset="0"/>
              </a:rPr>
              <a:t>»</a:t>
            </a:r>
            <a:endParaRPr lang="uk-UA" sz="45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502718" y="2416166"/>
            <a:ext cx="138564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uk-UA" sz="3300" b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697229" y="1538222"/>
            <a:ext cx="8183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2" y="2004577"/>
            <a:ext cx="4141850" cy="3512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972588"/>
            <a:ext cx="4551004" cy="37606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61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880269"/>
          </a:xfrm>
        </p:spPr>
        <p:txBody>
          <a:bodyPr/>
          <a:lstStyle/>
          <a:p>
            <a:pPr algn="ctr"/>
            <a:endParaRPr lang="ru-RU" b="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0747" y="1905000"/>
            <a:ext cx="6302256" cy="4191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107" y="-118254"/>
            <a:ext cx="4760054" cy="3528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107" y="3372105"/>
            <a:ext cx="4665636" cy="3458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4673" y="-65012"/>
            <a:ext cx="4723033" cy="3525969"/>
          </a:xfrm>
          <a:prstGeom prst="rect">
            <a:avLst/>
          </a:prstGeom>
        </p:spPr>
      </p:pic>
      <p:sp>
        <p:nvSpPr>
          <p:cNvPr id="2" name="Пятно 1 1"/>
          <p:cNvSpPr/>
          <p:nvPr/>
        </p:nvSpPr>
        <p:spPr>
          <a:xfrm>
            <a:off x="73198" y="83713"/>
            <a:ext cx="914400" cy="914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uk-U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8320829" y="0"/>
            <a:ext cx="914400" cy="914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endParaRPr lang="uk-U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179512" y="5916514"/>
            <a:ext cx="914400" cy="914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endParaRPr lang="uk-U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8221146" y="5943600"/>
            <a:ext cx="914400" cy="914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endParaRPr lang="uk-UA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>
            <a:off x="2862401" y="3235065"/>
            <a:ext cx="5944115" cy="3194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08718" y="3270527"/>
            <a:ext cx="1949794" cy="2657243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6983615" y="5964222"/>
            <a:ext cx="927698" cy="330556"/>
          </a:xfrm>
          <a:prstGeom prst="ellipse">
            <a:avLst/>
          </a:prstGeom>
          <a:solidFill>
            <a:srgbClr val="FFCC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836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1 -1.85185E-6 L -0.63855 -0.008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22313" y="1844824"/>
            <a:ext cx="7772400" cy="1061889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rgbClr val="FFFF00"/>
                </a:solidFill>
                <a:effectLst>
                  <a:glow rad="317500">
                    <a:schemeClr val="accent1">
                      <a:alpha val="69000"/>
                    </a:schemeClr>
                  </a:glow>
                </a:effectLst>
                <a:latin typeface="Freehand521 BT" pitchFamily="66" charset="0"/>
              </a:rPr>
              <a:t>Exhibition hall </a:t>
            </a:r>
            <a:endParaRPr lang="ru-RU" sz="5000" dirty="0">
              <a:solidFill>
                <a:srgbClr val="FFFF00"/>
              </a:solidFill>
              <a:effectLst>
                <a:glow rad="317500">
                  <a:schemeClr val="accent1">
                    <a:alpha val="69000"/>
                  </a:schemeClr>
                </a:glow>
              </a:effectLst>
              <a:latin typeface="Freehand521 BT" pitchFamily="66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22313" y="2906713"/>
            <a:ext cx="7772400" cy="2538511"/>
          </a:xfrm>
        </p:spPr>
        <p:txBody>
          <a:bodyPr/>
          <a:lstStyle/>
          <a:p>
            <a:pPr algn="ctr">
              <a:buNone/>
            </a:pPr>
            <a:endParaRPr lang="ru-RU" sz="5000" b="1" dirty="0">
              <a:solidFill>
                <a:srgbClr val="FFC000"/>
              </a:solidFill>
              <a:effectLst/>
              <a:latin typeface="Freehand521 BT" pitchFamily="66" charset="0"/>
              <a:ea typeface="+mj-ea"/>
              <a:cs typeface="+mj-cs"/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rgbClr val="FFFF00"/>
                </a:solidFill>
                <a:effectLst>
                  <a:glow rad="355600">
                    <a:schemeClr val="accent1">
                      <a:alpha val="77000"/>
                    </a:schemeClr>
                  </a:glow>
                  <a:reflection stA="45000" endPos="0" dist="50800" dir="5400000" sy="-100000" algn="bl" rotWithShape="0"/>
                </a:effectLst>
                <a:latin typeface="Freehand521 BT" pitchFamily="66" charset="0"/>
                <a:ea typeface="+mj-ea"/>
                <a:cs typeface="+mj-cs"/>
              </a:rPr>
              <a:t>THE PRIDE OF THE COUNTRY</a:t>
            </a:r>
            <a:endParaRPr lang="en-US" sz="6600" b="1" dirty="0">
              <a:solidFill>
                <a:srgbClr val="FFFF00"/>
              </a:solidFill>
              <a:effectLst>
                <a:glow rad="355600">
                  <a:schemeClr val="accent1">
                    <a:alpha val="77000"/>
                  </a:schemeClr>
                </a:glow>
                <a:reflection stA="45000" endPos="0" dist="50800" dir="5400000" sy="-100000" algn="bl" rotWithShape="0"/>
              </a:effectLst>
              <a:latin typeface="Freehand521 BT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037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3 05 Ярослав Мудрый, благоверный великий князь Киевский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450" y="873125"/>
            <a:ext cx="6913563" cy="5184775"/>
          </a:xfrm>
          <a:effectLst>
            <a:glow rad="1079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</p:spTree>
    <p:extLst>
      <p:ext uri="{BB962C8B-B14F-4D97-AF65-F5344CB8AC3E}">
        <p14:creationId xmlns:p14="http://schemas.microsoft.com/office/powerpoint/2010/main" val="373472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635" t="8890" r="12728" b="8661"/>
          <a:stretch/>
        </p:blipFill>
        <p:spPr>
          <a:xfrm>
            <a:off x="1187624" y="244475"/>
            <a:ext cx="7128792" cy="613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2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2132856"/>
            <a:ext cx="4968552" cy="2592288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 smtClean="0"/>
              <a:t>Mykhailo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Hrushevskyi</a:t>
            </a:r>
            <a:r>
              <a:rPr lang="en-US" sz="3600" b="1" dirty="0" smtClean="0"/>
              <a:t> was great Ukrainian historian</a:t>
            </a:r>
            <a:r>
              <a:rPr lang="uk-UA" sz="3600" b="1" dirty="0" smtClean="0"/>
              <a:t>, </a:t>
            </a:r>
            <a:r>
              <a:rPr lang="en-US" sz="3600" b="1" dirty="0" smtClean="0"/>
              <a:t>prominent organizer of Ukrainian science</a:t>
            </a:r>
            <a:r>
              <a:rPr lang="uk-UA" sz="3600" b="1" dirty="0" smtClean="0"/>
              <a:t>, </a:t>
            </a:r>
            <a:r>
              <a:rPr lang="en-US" sz="3600" b="1" dirty="0" smtClean="0"/>
              <a:t>socio-political person and statesman</a:t>
            </a:r>
            <a:r>
              <a:rPr lang="uk-UA" sz="3600" b="1" dirty="0" smtClean="0"/>
              <a:t>, </a:t>
            </a:r>
            <a:r>
              <a:rPr lang="en-US" sz="3600" b="1" dirty="0" smtClean="0"/>
              <a:t>journalist</a:t>
            </a:r>
            <a:r>
              <a:rPr lang="uk-UA" sz="3600" b="1" dirty="0" smtClean="0"/>
              <a:t>, </a:t>
            </a:r>
            <a:r>
              <a:rPr lang="en-US" sz="3600" b="1" dirty="0" smtClean="0"/>
              <a:t>head of Ukrainian Central Council</a:t>
            </a:r>
            <a:r>
              <a:rPr lang="en-US" sz="4000" b="1" dirty="0" smtClean="0"/>
              <a:t>.</a:t>
            </a:r>
            <a:endParaRPr lang="uk-UA" sz="4000" b="1" dirty="0"/>
          </a:p>
        </p:txBody>
      </p:sp>
      <p:pic>
        <p:nvPicPr>
          <p:cNvPr id="6146" name="Picture 2" descr="http://ukrajinoznavstvo.org.ua/wp-content/uploads/2012/01/hrushevskyj_mychajlo_ukrajinoznavst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016" y="580937"/>
            <a:ext cx="3131840" cy="4748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5331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427983" y="685802"/>
            <a:ext cx="4248473" cy="4471390"/>
          </a:xfrm>
        </p:spPr>
        <p:txBody>
          <a:bodyPr>
            <a:normAutofit fontScale="92500"/>
          </a:bodyPr>
          <a:lstStyle/>
          <a:p>
            <a:r>
              <a:rPr lang="en-US" sz="3600" b="1" dirty="0" smtClean="0"/>
              <a:t>In 1917 </a:t>
            </a:r>
            <a:r>
              <a:rPr lang="en-US" sz="3600" b="1" dirty="0" err="1" smtClean="0"/>
              <a:t>Hrushevskyi</a:t>
            </a:r>
            <a:r>
              <a:rPr lang="en-US" sz="3600" b="1" dirty="0" smtClean="0"/>
              <a:t> was elected the chairman of the Central Rada in Kyiv</a:t>
            </a:r>
            <a:r>
              <a:rPr lang="uk-UA" sz="3600" b="1" dirty="0" smtClean="0"/>
              <a:t>,</a:t>
            </a:r>
            <a:r>
              <a:rPr lang="en-US" sz="3600" b="1" dirty="0" smtClean="0"/>
              <a:t> and in 1918- the President of the UPR.</a:t>
            </a:r>
            <a:endParaRPr lang="uk-UA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4644008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89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156" y="2063396"/>
            <a:ext cx="3710282" cy="44688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68960"/>
            <a:ext cx="5292080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116633"/>
            <a:ext cx="8352927" cy="2664295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He is an author of more than 2</a:t>
            </a:r>
            <a:r>
              <a:rPr lang="uk-UA" sz="3600" b="1" dirty="0" smtClean="0"/>
              <a:t>,</a:t>
            </a:r>
            <a:r>
              <a:rPr lang="en-US" sz="3600" b="1" dirty="0" smtClean="0"/>
              <a:t>000 scientific papers</a:t>
            </a:r>
            <a:r>
              <a:rPr lang="uk-UA" sz="3600" b="1" dirty="0" smtClean="0"/>
              <a:t>,</a:t>
            </a:r>
            <a:r>
              <a:rPr lang="en-US" sz="3600" b="1" dirty="0" smtClean="0"/>
              <a:t> the main ones of them</a:t>
            </a:r>
            <a:r>
              <a:rPr lang="uk-UA" sz="3600" b="1" dirty="0" smtClean="0"/>
              <a:t>: “ </a:t>
            </a:r>
            <a:r>
              <a:rPr lang="en-US" sz="3600" b="1" dirty="0" smtClean="0"/>
              <a:t>History of Ukraine-</a:t>
            </a:r>
            <a:r>
              <a:rPr lang="en-US" sz="3600" b="1" dirty="0" err="1" smtClean="0"/>
              <a:t>Rus</a:t>
            </a:r>
            <a:r>
              <a:rPr lang="uk-UA" sz="3600" b="1" dirty="0" smtClean="0"/>
              <a:t>”, “</a:t>
            </a:r>
            <a:r>
              <a:rPr lang="en-US" sz="3600" b="1" dirty="0" smtClean="0"/>
              <a:t>History of Ukrainian literature</a:t>
            </a:r>
            <a:r>
              <a:rPr lang="uk-UA" sz="3600" b="1" dirty="0" smtClean="0"/>
              <a:t>”.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843406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851920" y="260648"/>
            <a:ext cx="4974444" cy="5472608"/>
          </a:xfrm>
        </p:spPr>
        <p:txBody>
          <a:bodyPr>
            <a:normAutofit lnSpcReduction="10000"/>
          </a:bodyPr>
          <a:lstStyle/>
          <a:p>
            <a:r>
              <a:rPr lang="en-US" sz="4000" b="1" dirty="0" smtClean="0"/>
              <a:t>The national hero </a:t>
            </a:r>
            <a:r>
              <a:rPr lang="en-US" sz="4000" b="1" dirty="0" err="1" smtClean="0"/>
              <a:t>Ustym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Karmeliuk</a:t>
            </a:r>
            <a:r>
              <a:rPr lang="en-US" sz="4000" b="1" dirty="0" smtClean="0"/>
              <a:t> was a leader of the rebel movement against national and social oppression in </a:t>
            </a:r>
            <a:r>
              <a:rPr lang="en-US" sz="4000" b="1" dirty="0" err="1" smtClean="0"/>
              <a:t>Podillia</a:t>
            </a:r>
            <a:r>
              <a:rPr lang="en-US" sz="4000" b="1" dirty="0" smtClean="0"/>
              <a:t>.</a:t>
            </a:r>
            <a:endParaRPr lang="uk-UA" sz="4000" b="1" dirty="0"/>
          </a:p>
        </p:txBody>
      </p:sp>
      <p:pic>
        <p:nvPicPr>
          <p:cNvPr id="2050" name="Picture 2" descr="http://ukhistory.ucoz.ru/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3851920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6101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012160" y="685800"/>
            <a:ext cx="2592288" cy="5119463"/>
          </a:xfrm>
        </p:spPr>
        <p:txBody>
          <a:bodyPr>
            <a:normAutofit fontScale="77500" lnSpcReduction="20000"/>
          </a:bodyPr>
          <a:lstStyle/>
          <a:p>
            <a:r>
              <a:rPr lang="en-US" sz="4800" b="1" dirty="0" smtClean="0"/>
              <a:t>He is often referred to as the </a:t>
            </a:r>
            <a:r>
              <a:rPr lang="uk-UA" sz="4800" b="1" dirty="0" smtClean="0"/>
              <a:t>“</a:t>
            </a:r>
            <a:r>
              <a:rPr lang="en-US" sz="4800" b="1" dirty="0" smtClean="0"/>
              <a:t>Ukrainian Robin Hood</a:t>
            </a:r>
            <a:r>
              <a:rPr lang="uk-UA" sz="4800" b="1" dirty="0" smtClean="0"/>
              <a:t>” </a:t>
            </a:r>
            <a:r>
              <a:rPr lang="en-US" sz="4800" b="1" dirty="0" smtClean="0"/>
              <a:t>and </a:t>
            </a:r>
            <a:r>
              <a:rPr lang="uk-UA" sz="4800" b="1" dirty="0" smtClean="0"/>
              <a:t>“</a:t>
            </a:r>
            <a:r>
              <a:rPr lang="en-US" sz="4800" b="1" dirty="0" smtClean="0"/>
              <a:t>the last </a:t>
            </a:r>
            <a:r>
              <a:rPr lang="en-US" sz="4800" b="1" dirty="0" err="1" smtClean="0"/>
              <a:t>Haidamak</a:t>
            </a:r>
            <a:r>
              <a:rPr lang="uk-UA" sz="4800" b="1" dirty="0" smtClean="0"/>
              <a:t>” </a:t>
            </a:r>
            <a:endParaRPr lang="uk-UA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563" t="5901" r="15744" b="21651"/>
          <a:stretch/>
        </p:blipFill>
        <p:spPr>
          <a:xfrm>
            <a:off x="0" y="548680"/>
            <a:ext cx="601216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1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552" y="512812"/>
            <a:ext cx="8352928" cy="1369286"/>
          </a:xfrm>
        </p:spPr>
        <p:txBody>
          <a:bodyPr wrap="square">
            <a:spAutoFit/>
          </a:bodyPr>
          <a:lstStyle/>
          <a:p>
            <a:pPr marL="195934" indent="-326556"/>
            <a:r>
              <a:rPr lang="en-US" sz="4000" dirty="0">
                <a:solidFill>
                  <a:schemeClr val="accent5">
                    <a:lumMod val="50000"/>
                  </a:schemeClr>
                </a:solidFill>
              </a:rPr>
              <a:t>Bohdan </a:t>
            </a:r>
            <a:r>
              <a:rPr lang="en-US" sz="4000" dirty="0" err="1">
                <a:solidFill>
                  <a:schemeClr val="accent5">
                    <a:lumMod val="50000"/>
                  </a:schemeClr>
                </a:solidFill>
              </a:rPr>
              <a:t>Khmelnytsky</a:t>
            </a:r>
            <a:r>
              <a:rPr lang="en-US" sz="4000" dirty="0">
                <a:solidFill>
                  <a:schemeClr val="accent5">
                    <a:lumMod val="50000"/>
                  </a:schemeClr>
                </a:solidFill>
              </a:rPr>
              <a:t> was born in 1596 in </a:t>
            </a:r>
            <a:r>
              <a:rPr lang="en-US" sz="4000" dirty="0" err="1">
                <a:solidFill>
                  <a:schemeClr val="accent5">
                    <a:lumMod val="50000"/>
                  </a:schemeClr>
                </a:solidFill>
              </a:rPr>
              <a:t>Chyhyryn</a:t>
            </a:r>
            <a:r>
              <a:rPr lang="en-US" sz="4898" dirty="0"/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483768" y="1882098"/>
            <a:ext cx="4752528" cy="4787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1087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653103" y="1753614"/>
            <a:ext cx="7689627" cy="4320598"/>
          </a:xfrm>
        </p:spPr>
        <p:txBody>
          <a:bodyPr/>
          <a:lstStyle/>
          <a:p>
            <a:pPr lvl="0">
              <a:buClr>
                <a:srgbClr val="0E594D"/>
              </a:buClr>
              <a:buSzPct val="45000"/>
              <a:buFont typeface="StarSymbol"/>
              <a:buChar char="●"/>
            </a:pPr>
            <a:endParaRPr lang="en-US"/>
          </a:p>
          <a:p>
            <a:pPr lvl="0">
              <a:buClr>
                <a:srgbClr val="0E594D"/>
              </a:buClr>
              <a:buSzPct val="45000"/>
              <a:buFont typeface="StarSymbol"/>
              <a:buChar char="●"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3484" y="188640"/>
            <a:ext cx="8779329" cy="144447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lvl="0" algn="ctr" hangingPunct="0">
              <a:defRPr sz="3600"/>
            </a:pPr>
            <a:r>
              <a:rPr lang="en-US" sz="3600"/>
              <a:t>His greatest achievement in the process of national revolution was the Cossack Hetman State of the Zaporozhian Host </a:t>
            </a:r>
            <a:endParaRPr lang="en-US" sz="3266" b="1" dirty="0">
              <a:solidFill>
                <a:srgbClr val="333333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753614"/>
            <a:ext cx="8545269" cy="491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9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7784" y="3112509"/>
            <a:ext cx="6353385" cy="33408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12160" y="3210042"/>
            <a:ext cx="2134058" cy="3084736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7354922" y="6036781"/>
            <a:ext cx="927698" cy="330556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77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 -4.07407E-6 L -0.63854 -0.008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7" name="Picture 25" descr="бегающ радуг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7993063" cy="597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Рисунок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Рисунок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914400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inse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1888"/>
            <a:ext cx="9148763" cy="109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inse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3860800"/>
            <a:ext cx="9148763" cy="109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inse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9148763" cy="109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6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01208"/>
            <a:ext cx="9144000" cy="1556792"/>
          </a:xfrm>
          <a:gradFill>
            <a:gsLst>
              <a:gs pos="0">
                <a:srgbClr val="FFFF00"/>
              </a:gs>
              <a:gs pos="100000">
                <a:schemeClr val="accent2"/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en-US" dirty="0">
                <a:solidFill>
                  <a:srgbClr val="0070C0"/>
                </a:solidFill>
              </a:rPr>
              <a:t>I AM PROUD </a:t>
            </a:r>
            <a:r>
              <a:rPr lang="en-US" dirty="0" smtClean="0">
                <a:solidFill>
                  <a:srgbClr val="0070C0"/>
                </a:solidFill>
              </a:rPr>
              <a:t>TO </a:t>
            </a:r>
            <a:r>
              <a:rPr lang="en-US" dirty="0">
                <a:solidFill>
                  <a:srgbClr val="0070C0"/>
                </a:solidFill>
              </a:rPr>
              <a:t>BE UKRAINIAN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53012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522115"/>
            <a:ext cx="2704638" cy="134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1800" y="2906295"/>
            <a:ext cx="6217883" cy="35499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17626" y="3030178"/>
            <a:ext cx="2134058" cy="3084736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7354922" y="6073519"/>
            <a:ext cx="927698" cy="330556"/>
          </a:xfrm>
          <a:prstGeom prst="ellipse">
            <a:avLst/>
          </a:prstGeom>
          <a:solidFill>
            <a:srgbClr val="F2977E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6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1 3.33333E-6 L -0.63855 -0.008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5900" y="2906295"/>
            <a:ext cx="6323281" cy="35271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15" y="10656"/>
            <a:ext cx="1906429" cy="13772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886" y="-1"/>
            <a:ext cx="2051720" cy="1357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4" y="1329967"/>
            <a:ext cx="1907704" cy="1377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900" y="1331655"/>
            <a:ext cx="2051721" cy="1268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9029" y="36775"/>
            <a:ext cx="2051721" cy="1268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3201" y="4230"/>
            <a:ext cx="2051721" cy="1433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1359" y="1287620"/>
            <a:ext cx="2051721" cy="1305536"/>
          </a:xfrm>
          <a:prstGeom prst="rect">
            <a:avLst/>
          </a:prstGeom>
        </p:spPr>
      </p:pic>
      <p:pic>
        <p:nvPicPr>
          <p:cNvPr id="17" name="Рисунок 16" descr="http://telegraf.com.ua/files/2016/02/Ivan-Franko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5" r="28040"/>
          <a:stretch/>
        </p:blipFill>
        <p:spPr bwMode="auto">
          <a:xfrm>
            <a:off x="7092263" y="36775"/>
            <a:ext cx="2054225" cy="150451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81071" y="1369231"/>
            <a:ext cx="2047468" cy="1328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68144" y="3030178"/>
            <a:ext cx="2283540" cy="3084736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6891073" y="6073519"/>
            <a:ext cx="927698" cy="330556"/>
          </a:xfrm>
          <a:prstGeom prst="ellipse">
            <a:avLst/>
          </a:prstGeom>
          <a:solidFill>
            <a:srgbClr val="33ABC7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354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3 3.33333E-6 L -0.63854 -0.008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3_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4_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_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6_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4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4.xml><?xml version="1.0" encoding="utf-8"?>
<a:theme xmlns:a="http://schemas.openxmlformats.org/drawingml/2006/main" name="1_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5.xml><?xml version="1.0" encoding="utf-8"?>
<a:theme xmlns:a="http://schemas.openxmlformats.org/drawingml/2006/main" name="2_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6.xml><?xml version="1.0" encoding="utf-8"?>
<a:theme xmlns:a="http://schemas.openxmlformats.org/drawingml/2006/main" name="3_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7.xml><?xml version="1.0" encoding="utf-8"?>
<a:theme xmlns:a="http://schemas.openxmlformats.org/drawingml/2006/main" name="4_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8.xml><?xml version="1.0" encoding="utf-8"?>
<a:theme xmlns:a="http://schemas.openxmlformats.org/drawingml/2006/main" name="1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7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8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1_lyt-cool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8677</TotalTime>
  <Words>699</Words>
  <Application>Microsoft Office PowerPoint</Application>
  <PresentationFormat>Экран (4:3)</PresentationFormat>
  <Paragraphs>88</Paragraphs>
  <Slides>71</Slides>
  <Notes>7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26</vt:i4>
      </vt:variant>
      <vt:variant>
        <vt:lpstr>Тема</vt:lpstr>
      </vt:variant>
      <vt:variant>
        <vt:i4>34</vt:i4>
      </vt:variant>
      <vt:variant>
        <vt:lpstr>Заголовки слайдов</vt:lpstr>
      </vt:variant>
      <vt:variant>
        <vt:i4>71</vt:i4>
      </vt:variant>
    </vt:vector>
  </HeadingPairs>
  <TitlesOfParts>
    <vt:vector size="131" baseType="lpstr">
      <vt:lpstr>Batang</vt:lpstr>
      <vt:lpstr>Albany</vt:lpstr>
      <vt:lpstr>Arial</vt:lpstr>
      <vt:lpstr>Arial Black</vt:lpstr>
      <vt:lpstr>Arial Unicode MS</vt:lpstr>
      <vt:lpstr>Calibri</vt:lpstr>
      <vt:lpstr>Calibri Light</vt:lpstr>
      <vt:lpstr>Comic Sans MS</vt:lpstr>
      <vt:lpstr>Corbel</vt:lpstr>
      <vt:lpstr>Franklin Gothic Book</vt:lpstr>
      <vt:lpstr>Franklin Gothic Medium</vt:lpstr>
      <vt:lpstr>Freehand521 BT</vt:lpstr>
      <vt:lpstr>Gill Sans MT</vt:lpstr>
      <vt:lpstr>Harlow Solid Italic</vt:lpstr>
      <vt:lpstr>HG Mincho Light J</vt:lpstr>
      <vt:lpstr>Impact</vt:lpstr>
      <vt:lpstr>Lucida Handwriting</vt:lpstr>
      <vt:lpstr>Lucida Sans Unicode</vt:lpstr>
      <vt:lpstr>Pristina</vt:lpstr>
      <vt:lpstr>StarSymbol</vt:lpstr>
      <vt:lpstr>Thorndale</vt:lpstr>
      <vt:lpstr>Times New Roman</vt:lpstr>
      <vt:lpstr>Verdana</vt:lpstr>
      <vt:lpstr>Wingdings</vt:lpstr>
      <vt:lpstr>Wingdings 2</vt:lpstr>
      <vt:lpstr>Wingdings 3</vt:lpstr>
      <vt:lpstr>Трава</vt:lpstr>
      <vt:lpstr>Солнцестояние</vt:lpstr>
      <vt:lpstr>1_Солнцестояние</vt:lpstr>
      <vt:lpstr>2_Солнцестояние</vt:lpstr>
      <vt:lpstr>3_Солнцестояние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Вестибюль</vt:lpstr>
      <vt:lpstr>1_Вестибюль</vt:lpstr>
      <vt:lpstr>2_Вестибюль</vt:lpstr>
      <vt:lpstr>3_Вестибюль</vt:lpstr>
      <vt:lpstr>4_Вестибюль</vt:lpstr>
      <vt:lpstr>5_Вестибюль</vt:lpstr>
      <vt:lpstr>6_Вестибюль</vt:lpstr>
      <vt:lpstr>Default Design</vt:lpstr>
      <vt:lpstr>1_Default Design</vt:lpstr>
      <vt:lpstr>2_Default Design</vt:lpstr>
      <vt:lpstr>4_Default Design</vt:lpstr>
      <vt:lpstr>Главное мероприятие</vt:lpstr>
      <vt:lpstr>1_Главное мероприятие</vt:lpstr>
      <vt:lpstr>2_Главное мероприятие</vt:lpstr>
      <vt:lpstr>3_Главное мероприятие</vt:lpstr>
      <vt:lpstr>4_Главное мероприятие</vt:lpstr>
      <vt:lpstr>1_Тема Office</vt:lpstr>
      <vt:lpstr>7_Тема Office</vt:lpstr>
      <vt:lpstr>8_Тема Office</vt:lpstr>
      <vt:lpstr>Трек</vt:lpstr>
      <vt:lpstr>1_Трек</vt:lpstr>
      <vt:lpstr>lyt-cool</vt:lpstr>
      <vt:lpstr>1_lyt-cool</vt:lpstr>
      <vt:lpstr> OUTSTANDING PEOPLE OF UKRAINE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Exhibition hall </vt:lpstr>
      <vt:lpstr>Taras Shevchenko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Exhibition hall </vt:lpstr>
      <vt:lpstr>Mykola Kybalchych  (1853—1881)</vt:lpstr>
      <vt:lpstr>He prepared an original design of an aircraft with rocket engine. </vt:lpstr>
      <vt:lpstr>Anatoly Oleksandrov  (1903—1994)</vt:lpstr>
      <vt:lpstr>Anatoly Oleksandrov was working in the field of nuclear physics. </vt:lpstr>
      <vt:lpstr>Illia Mechnikov  (1845-1916)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Exhibition hall </vt:lpstr>
      <vt:lpstr>Irina Deriuhina, Oleksandra Timoshenko have won World Championships. Larysa Latynina has the longest history of records in the Olympics.</vt:lpstr>
      <vt:lpstr>Valery Borzov is the famous sprinter. Serhiy Bubka has been named the World’s Best Athlete. </vt:lpstr>
      <vt:lpstr>Oksana Baiul won the first gold medal for independent Ukraine. Liliya Podkopayeva is the 1996 Olympic all-around champion. Yana Klochkova is a Ukrainian swimmer, who has won five Olympic medals.</vt:lpstr>
      <vt:lpstr>      Anna Bessonova is the number one rhythmic gymnast in Ukraine.        Oleksandr Usyk is the WBO junior-heavyweight champion.</vt:lpstr>
      <vt:lpstr>Презентация PowerPoint</vt:lpstr>
      <vt:lpstr>Презентация PowerPoint</vt:lpstr>
      <vt:lpstr>Exhibition hall </vt:lpstr>
      <vt:lpstr>Mariia Pryimachenko became  an important artist who is still recognized internationally.</vt:lpstr>
      <vt:lpstr>Презентация PowerPoint</vt:lpstr>
      <vt:lpstr>Being an ordinary woman Kateryna Bilokur managed to overcome the difficulties and became the person who loved native land deeply and tried to express her love in pictures.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Exhibition hall </vt:lpstr>
      <vt:lpstr>Презентация PowerPoint</vt:lpstr>
      <vt:lpstr>Презентация PowerPoint</vt:lpstr>
      <vt:lpstr>Mykhailo Hrushevskyi was great Ukrainian historian, prominent organizer of Ukrainian science, socio-political person and statesman, journalist, head of Ukrainian Central Council.</vt:lpstr>
      <vt:lpstr>Презентация PowerPoint</vt:lpstr>
      <vt:lpstr>Презентация PowerPoint</vt:lpstr>
      <vt:lpstr>Презентация PowerPoint</vt:lpstr>
      <vt:lpstr>Презентация PowerPoint</vt:lpstr>
      <vt:lpstr>Bohdan Khmelnytsky was born in 1596 in Chyhyryn.</vt:lpstr>
      <vt:lpstr>Презентация PowerPoint</vt:lpstr>
      <vt:lpstr>Презентация PowerPoint</vt:lpstr>
      <vt:lpstr>I AM PROUD TO BE UKRAINIAN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Topic: Gallery of the Famous People</dc:title>
  <dc:creator>Admin</dc:creator>
  <cp:lastModifiedBy>adm</cp:lastModifiedBy>
  <cp:revision>167</cp:revision>
  <dcterms:created xsi:type="dcterms:W3CDTF">2012-04-09T08:30:32Z</dcterms:created>
  <dcterms:modified xsi:type="dcterms:W3CDTF">2016-12-10T21:42:23Z</dcterms:modified>
</cp:coreProperties>
</file>